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  <p:sldMasterId id="2147483860" r:id="rId2"/>
    <p:sldMasterId id="2147483963" r:id="rId3"/>
    <p:sldMasterId id="2147484389" r:id="rId4"/>
  </p:sldMasterIdLst>
  <p:notesMasterIdLst>
    <p:notesMasterId r:id="rId35"/>
  </p:notesMasterIdLst>
  <p:sldIdLst>
    <p:sldId id="322" r:id="rId5"/>
    <p:sldId id="1682" r:id="rId6"/>
    <p:sldId id="5034" r:id="rId7"/>
    <p:sldId id="5253" r:id="rId8"/>
    <p:sldId id="5254" r:id="rId9"/>
    <p:sldId id="5255" r:id="rId10"/>
    <p:sldId id="5256" r:id="rId11"/>
    <p:sldId id="5257" r:id="rId12"/>
    <p:sldId id="5258" r:id="rId13"/>
    <p:sldId id="5260" r:id="rId14"/>
    <p:sldId id="683" r:id="rId15"/>
    <p:sldId id="5134" r:id="rId16"/>
    <p:sldId id="5261" r:id="rId17"/>
    <p:sldId id="5262" r:id="rId18"/>
    <p:sldId id="5263" r:id="rId19"/>
    <p:sldId id="5264" r:id="rId20"/>
    <p:sldId id="5265" r:id="rId21"/>
    <p:sldId id="5266" r:id="rId22"/>
    <p:sldId id="5267" r:id="rId23"/>
    <p:sldId id="5268" r:id="rId24"/>
    <p:sldId id="688" r:id="rId25"/>
    <p:sldId id="4822" r:id="rId26"/>
    <p:sldId id="702" r:id="rId27"/>
    <p:sldId id="703" r:id="rId28"/>
    <p:sldId id="1932" r:id="rId29"/>
    <p:sldId id="4543" r:id="rId30"/>
    <p:sldId id="1933" r:id="rId31"/>
    <p:sldId id="5081" r:id="rId32"/>
    <p:sldId id="5269" r:id="rId33"/>
    <p:sldId id="5270" r:id="rId34"/>
  </p:sldIdLst>
  <p:sldSz cx="9144000" cy="5143500" type="screen16x9"/>
  <p:notesSz cx="7010400" cy="9296400"/>
  <p:defaultTextStyle>
    <a:defPPr>
      <a:defRPr lang="en-US"/>
    </a:defPPr>
    <a:lvl1pPr marL="0" algn="l" defTabSz="913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87" algn="l" defTabSz="913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203" algn="l" defTabSz="913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800" algn="l" defTabSz="913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406" algn="l" defTabSz="913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991" algn="l" defTabSz="913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577" algn="l" defTabSz="913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182" algn="l" defTabSz="913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2787" algn="l" defTabSz="913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B81A"/>
    <a:srgbClr val="0000FF"/>
    <a:srgbClr val="101010"/>
    <a:srgbClr val="FF3399"/>
    <a:srgbClr val="FF66CC"/>
    <a:srgbClr val="FFFF00"/>
    <a:srgbClr val="000000"/>
    <a:srgbClr val="C9B103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0" autoAdjust="0"/>
    <p:restoredTop sz="91231" autoAdjust="0"/>
  </p:normalViewPr>
  <p:slideViewPr>
    <p:cSldViewPr>
      <p:cViewPr>
        <p:scale>
          <a:sx n="125" d="100"/>
          <a:sy n="125" d="100"/>
        </p:scale>
        <p:origin x="1972" y="1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96E9FEF-A8A9-448A-8078-EA0DF624FFC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D36A1AB-4D17-4B4C-9157-0CE006AF7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2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87" algn="l" defTabSz="913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203" algn="l" defTabSz="913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800" algn="l" defTabSz="913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406" algn="l" defTabSz="913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2991" algn="l" defTabSz="913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577" algn="l" defTabSz="913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182" algn="l" defTabSz="913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2787" algn="l" defTabSz="913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408AB-5F72-FE68-1168-965C91E88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2D99A-7F1F-12AC-BE8B-606FB1C5F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D6C6D-F294-1795-FD7A-A9228539F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https://www.staples.ca/a/content/flyers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3D591-40FD-A818-DC59-AF0E98B17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A1AB-4D17-4B4C-9157-0CE006AF76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26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714B0-25B9-0F73-3872-B44559D69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8F844-1392-6C8D-2D0E-D7B41363F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57663-072E-6861-39BA-F34FB97A4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a/gp/bestsellers/electronics/677252011?ref_=Oct_d_obs_S&amp;pd_rd_w=RWft0&amp;content-id=amzn1.sym.a26ace70-029b-45dd-99a6-bbbb61b20bbb&amp;pf_rd_p=a26ace70-029b-45dd-99a6-bbbb61b20bbb&amp;pf_rd_r=J0K45KSX766KDM28AB5H&amp;pd_rd_wg=VKS9u&amp;pd_rd_r=5853fcbd-0ebf-4327-bd55-0be82cebc1f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D1A45-9FCB-38FF-B53C-D1AB34A93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A1AB-4D17-4B4C-9157-0CE006AF76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26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a/gp/bestsellers/electronics/2690953011?ref_=Oct_d_obs_S&amp;pd_rd_w=3Z9A2&amp;content-id=amzn1.sym.fa7a9e1f-86e8-45b2-8cea-c300cf9f9e1e&amp;pf_rd_p=fa7a9e1f-86e8-45b2-8cea-c300cf9f9e1e&amp;pf_rd_r=M23A5YZ44C9FRHTQK1DK&amp;pd_rd_wg=DFpRJ&amp;pd_rd_r=dbbdf730-e6b3-43bb-90ee-4586dda31b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A1AB-4D17-4B4C-9157-0CE006AF76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8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97C0E-9229-23AB-194C-7DC56F560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3F0D8-6271-E036-AC45-267F2C9F7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F44F8-1770-91BF-CA30-8A13D70CA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https://www.staples.ca/a/content/flyers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0AB1F-B900-9416-BC91-29B7CA949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A1AB-4D17-4B4C-9157-0CE006AF76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0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8E66C-6552-7204-1F20-C7B01BCA0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0D5BB-0807-C299-6035-551E2B097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73FA1F-891D-252C-0F97-C28860793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https://www.staples.ca/a/content/flyers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7E63-C8BB-2102-83C6-33C4C4D26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A1AB-4D17-4B4C-9157-0CE006AF76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2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7BD2-B250-BBAB-CE4C-BB783A9FB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01F3A-B249-4A0A-2993-8BF908383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97C69-2756-7E4D-93ED-F597D354D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https://www.staples.ca/a/content/flyers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8F015-3430-9F79-02A5-9D64B29F0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A1AB-4D17-4B4C-9157-0CE006AF76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F158-F66F-C86E-8C44-37B47DE8A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FFCC88-6C5D-F1C6-0B7E-F38FF87C60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4E0DD-865C-3C39-D25A-B1149CDEF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https://www.staples.ca/a/content/flyers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0243-BD37-6A95-D288-0E20950B6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A1AB-4D17-4B4C-9157-0CE006AF76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1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8E66A-A434-B267-B5C8-54491DFCA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9508A-1AEC-7564-EBC6-9137B8047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35E5F9-5711-754B-506E-A19D4566D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https://www.staples.ca/a/content/flyers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320DF-1DB5-5146-A592-124734625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A1AB-4D17-4B4C-9157-0CE006AF76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1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F487-FCDF-5DFD-8F63-3570AA620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D524A-3BE8-32E2-025F-9FA9E4F00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CE78B-B8E6-F6B4-4421-60C07773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https://www.staples.ca/a/content/flyers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7692C-E88B-083F-391F-AD87901C7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A1AB-4D17-4B4C-9157-0CE006AF76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74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37FE8-D101-5E65-AE5D-4F29827F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907A6-D56C-7394-D972-E4F76E42D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E3CB4-FD1A-9585-C8C1-A4667637C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https://www.staples.ca/a/content/flyers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CEDD-491C-8E6B-6F41-5023DBE74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A1AB-4D17-4B4C-9157-0CE006AF76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8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C1ECF-0A41-DAD8-0919-7403C2539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AD816-0DD8-53FD-3D78-EA2F39CA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1A642-9C39-293C-871A-FE0FCD8DE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https://www.staples.ca/a/content/flyers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B15BE-F6B3-6E05-30AC-D05CDD8DB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A1AB-4D17-4B4C-9157-0CE006AF76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3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12234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82119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46366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 userDrawn="1"/>
        </p:nvSpPr>
        <p:spPr bwMode="auto">
          <a:xfrm>
            <a:off x="-15867" y="0"/>
            <a:ext cx="8924925" cy="5143500"/>
          </a:xfrm>
          <a:custGeom>
            <a:avLst/>
            <a:gdLst>
              <a:gd name="connsiteX0" fmla="*/ 10005 w 10005"/>
              <a:gd name="connsiteY0" fmla="*/ 10000 h 10000"/>
              <a:gd name="connsiteX1" fmla="*/ 4983 w 10005"/>
              <a:gd name="connsiteY1" fmla="*/ 0 h 10000"/>
              <a:gd name="connsiteX2" fmla="*/ 0 w 10005"/>
              <a:gd name="connsiteY2" fmla="*/ 0 h 10000"/>
              <a:gd name="connsiteX3" fmla="*/ 5 w 10005"/>
              <a:gd name="connsiteY3" fmla="*/ 9873 h 10000"/>
              <a:gd name="connsiteX4" fmla="*/ 26 w 10005"/>
              <a:gd name="connsiteY4" fmla="*/ 10000 h 10000"/>
              <a:gd name="connsiteX5" fmla="*/ 10005 w 10005"/>
              <a:gd name="connsiteY5" fmla="*/ 10000 h 10000"/>
              <a:gd name="connsiteX0" fmla="*/ 11646 w 11646"/>
              <a:gd name="connsiteY0" fmla="*/ 10000 h 10000"/>
              <a:gd name="connsiteX1" fmla="*/ 6624 w 11646"/>
              <a:gd name="connsiteY1" fmla="*/ 0 h 10000"/>
              <a:gd name="connsiteX2" fmla="*/ 1641 w 11646"/>
              <a:gd name="connsiteY2" fmla="*/ 0 h 10000"/>
              <a:gd name="connsiteX3" fmla="*/ 1667 w 11646"/>
              <a:gd name="connsiteY3" fmla="*/ 10000 h 10000"/>
              <a:gd name="connsiteX4" fmla="*/ 11646 w 11646"/>
              <a:gd name="connsiteY4" fmla="*/ 10000 h 10000"/>
              <a:gd name="connsiteX0" fmla="*/ 11646 w 11646"/>
              <a:gd name="connsiteY0" fmla="*/ 10000 h 10000"/>
              <a:gd name="connsiteX1" fmla="*/ 6624 w 11646"/>
              <a:gd name="connsiteY1" fmla="*/ 0 h 10000"/>
              <a:gd name="connsiteX2" fmla="*/ 1641 w 11646"/>
              <a:gd name="connsiteY2" fmla="*/ 0 h 10000"/>
              <a:gd name="connsiteX3" fmla="*/ 1667 w 11646"/>
              <a:gd name="connsiteY3" fmla="*/ 10000 h 10000"/>
              <a:gd name="connsiteX4" fmla="*/ 11646 w 11646"/>
              <a:gd name="connsiteY4" fmla="*/ 10000 h 10000"/>
              <a:gd name="connsiteX0" fmla="*/ 10831 w 10831"/>
              <a:gd name="connsiteY0" fmla="*/ 10000 h 10000"/>
              <a:gd name="connsiteX1" fmla="*/ 5809 w 10831"/>
              <a:gd name="connsiteY1" fmla="*/ 0 h 10000"/>
              <a:gd name="connsiteX2" fmla="*/ 826 w 10831"/>
              <a:gd name="connsiteY2" fmla="*/ 0 h 10000"/>
              <a:gd name="connsiteX3" fmla="*/ 852 w 10831"/>
              <a:gd name="connsiteY3" fmla="*/ 10000 h 10000"/>
              <a:gd name="connsiteX4" fmla="*/ 10831 w 10831"/>
              <a:gd name="connsiteY4" fmla="*/ 10000 h 10000"/>
              <a:gd name="connsiteX0" fmla="*/ 10050 w 10050"/>
              <a:gd name="connsiteY0" fmla="*/ 10000 h 10000"/>
              <a:gd name="connsiteX1" fmla="*/ 5028 w 10050"/>
              <a:gd name="connsiteY1" fmla="*/ 0 h 10000"/>
              <a:gd name="connsiteX2" fmla="*/ 45 w 10050"/>
              <a:gd name="connsiteY2" fmla="*/ 0 h 10000"/>
              <a:gd name="connsiteX3" fmla="*/ 71 w 10050"/>
              <a:gd name="connsiteY3" fmla="*/ 10000 h 10000"/>
              <a:gd name="connsiteX4" fmla="*/ 10050 w 10050"/>
              <a:gd name="connsiteY4" fmla="*/ 10000 h 10000"/>
              <a:gd name="connsiteX0" fmla="*/ 10050 w 10050"/>
              <a:gd name="connsiteY0" fmla="*/ 10000 h 10000"/>
              <a:gd name="connsiteX1" fmla="*/ 5028 w 10050"/>
              <a:gd name="connsiteY1" fmla="*/ 0 h 10000"/>
              <a:gd name="connsiteX2" fmla="*/ 45 w 10050"/>
              <a:gd name="connsiteY2" fmla="*/ 0 h 10000"/>
              <a:gd name="connsiteX3" fmla="*/ 46 w 10050"/>
              <a:gd name="connsiteY3" fmla="*/ 10000 h 10000"/>
              <a:gd name="connsiteX4" fmla="*/ 10050 w 10050"/>
              <a:gd name="connsiteY4" fmla="*/ 10000 h 10000"/>
              <a:gd name="connsiteX0" fmla="*/ 10050 w 10050"/>
              <a:gd name="connsiteY0" fmla="*/ 10000 h 10000"/>
              <a:gd name="connsiteX1" fmla="*/ 5028 w 10050"/>
              <a:gd name="connsiteY1" fmla="*/ 0 h 10000"/>
              <a:gd name="connsiteX2" fmla="*/ 45 w 10050"/>
              <a:gd name="connsiteY2" fmla="*/ 0 h 10000"/>
              <a:gd name="connsiteX3" fmla="*/ 46 w 10050"/>
              <a:gd name="connsiteY3" fmla="*/ 10000 h 10000"/>
              <a:gd name="connsiteX4" fmla="*/ 10050 w 10050"/>
              <a:gd name="connsiteY4" fmla="*/ 10000 h 10000"/>
              <a:gd name="connsiteX0" fmla="*/ 10050 w 10050"/>
              <a:gd name="connsiteY0" fmla="*/ 10000 h 10000"/>
              <a:gd name="connsiteX1" fmla="*/ 5028 w 10050"/>
              <a:gd name="connsiteY1" fmla="*/ 0 h 10000"/>
              <a:gd name="connsiteX2" fmla="*/ 45 w 10050"/>
              <a:gd name="connsiteY2" fmla="*/ 0 h 10000"/>
              <a:gd name="connsiteX3" fmla="*/ 46 w 10050"/>
              <a:gd name="connsiteY3" fmla="*/ 10000 h 10000"/>
              <a:gd name="connsiteX4" fmla="*/ 10050 w 10050"/>
              <a:gd name="connsiteY4" fmla="*/ 10000 h 10000"/>
              <a:gd name="connsiteX0" fmla="*/ 10061 w 10061"/>
              <a:gd name="connsiteY0" fmla="*/ 10000 h 10000"/>
              <a:gd name="connsiteX1" fmla="*/ 5039 w 10061"/>
              <a:gd name="connsiteY1" fmla="*/ 0 h 10000"/>
              <a:gd name="connsiteX2" fmla="*/ 56 w 10061"/>
              <a:gd name="connsiteY2" fmla="*/ 0 h 10000"/>
              <a:gd name="connsiteX3" fmla="*/ 57 w 10061"/>
              <a:gd name="connsiteY3" fmla="*/ 10000 h 10000"/>
              <a:gd name="connsiteX4" fmla="*/ 10061 w 10061"/>
              <a:gd name="connsiteY4" fmla="*/ 10000 h 10000"/>
              <a:gd name="connsiteX0" fmla="*/ 10542 w 10542"/>
              <a:gd name="connsiteY0" fmla="*/ 10000 h 10000"/>
              <a:gd name="connsiteX1" fmla="*/ 5520 w 10542"/>
              <a:gd name="connsiteY1" fmla="*/ 0 h 10000"/>
              <a:gd name="connsiteX2" fmla="*/ 537 w 10542"/>
              <a:gd name="connsiteY2" fmla="*/ 0 h 10000"/>
              <a:gd name="connsiteX3" fmla="*/ 538 w 10542"/>
              <a:gd name="connsiteY3" fmla="*/ 10000 h 10000"/>
              <a:gd name="connsiteX4" fmla="*/ 10542 w 10542"/>
              <a:gd name="connsiteY4" fmla="*/ 10000 h 10000"/>
              <a:gd name="connsiteX0" fmla="*/ 10024 w 10024"/>
              <a:gd name="connsiteY0" fmla="*/ 10000 h 10000"/>
              <a:gd name="connsiteX1" fmla="*/ 5002 w 10024"/>
              <a:gd name="connsiteY1" fmla="*/ 0 h 10000"/>
              <a:gd name="connsiteX2" fmla="*/ 19 w 10024"/>
              <a:gd name="connsiteY2" fmla="*/ 0 h 10000"/>
              <a:gd name="connsiteX3" fmla="*/ 20 w 10024"/>
              <a:gd name="connsiteY3" fmla="*/ 10000 h 10000"/>
              <a:gd name="connsiteX4" fmla="*/ 10024 w 10024"/>
              <a:gd name="connsiteY4" fmla="*/ 10000 h 10000"/>
              <a:gd name="connsiteX0" fmla="*/ 10024 w 10024"/>
              <a:gd name="connsiteY0" fmla="*/ 10000 h 10000"/>
              <a:gd name="connsiteX1" fmla="*/ 5002 w 10024"/>
              <a:gd name="connsiteY1" fmla="*/ 0 h 10000"/>
              <a:gd name="connsiteX2" fmla="*/ 19 w 10024"/>
              <a:gd name="connsiteY2" fmla="*/ 0 h 10000"/>
              <a:gd name="connsiteX3" fmla="*/ 20 w 10024"/>
              <a:gd name="connsiteY3" fmla="*/ 10000 h 10000"/>
              <a:gd name="connsiteX4" fmla="*/ 10024 w 10024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4" h="10000">
                <a:moveTo>
                  <a:pt x="10024" y="10000"/>
                </a:moveTo>
                <a:lnTo>
                  <a:pt x="5002" y="0"/>
                </a:lnTo>
                <a:lnTo>
                  <a:pt x="19" y="0"/>
                </a:lnTo>
                <a:cubicBezTo>
                  <a:pt x="6" y="2458"/>
                  <a:pt x="0" y="8056"/>
                  <a:pt x="20" y="10000"/>
                </a:cubicBezTo>
                <a:lnTo>
                  <a:pt x="10024" y="10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>
              <a:solidFill>
                <a:srgbClr val="3F9C35"/>
              </a:solidFill>
              <a:latin typeface="Arial" pitchFamily="34" charset="0"/>
            </a:endParaRPr>
          </a:p>
        </p:txBody>
      </p:sp>
      <p:sp>
        <p:nvSpPr>
          <p:cNvPr id="5" name="Freeform 7"/>
          <p:cNvSpPr>
            <a:spLocks/>
          </p:cNvSpPr>
          <p:nvPr userDrawn="1"/>
        </p:nvSpPr>
        <p:spPr bwMode="auto">
          <a:xfrm>
            <a:off x="7420015" y="17"/>
            <a:ext cx="1724025" cy="1489075"/>
          </a:xfrm>
          <a:custGeom>
            <a:avLst/>
            <a:gdLst/>
            <a:ahLst/>
            <a:cxnLst>
              <a:cxn ang="0">
                <a:pos x="1086" y="368"/>
              </a:cxn>
              <a:cxn ang="0">
                <a:pos x="628" y="0"/>
              </a:cxn>
              <a:cxn ang="0">
                <a:pos x="0" y="0"/>
              </a:cxn>
              <a:cxn ang="0">
                <a:pos x="1086" y="938"/>
              </a:cxn>
              <a:cxn ang="0">
                <a:pos x="1086" y="368"/>
              </a:cxn>
            </a:cxnLst>
            <a:rect l="0" t="0" r="r" b="b"/>
            <a:pathLst>
              <a:path w="1086" h="938">
                <a:moveTo>
                  <a:pt x="1086" y="368"/>
                </a:moveTo>
                <a:lnTo>
                  <a:pt x="628" y="0"/>
                </a:lnTo>
                <a:lnTo>
                  <a:pt x="0" y="0"/>
                </a:lnTo>
                <a:lnTo>
                  <a:pt x="1086" y="938"/>
                </a:lnTo>
                <a:lnTo>
                  <a:pt x="1086" y="36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" name="Freeform 8"/>
          <p:cNvSpPr>
            <a:spLocks/>
          </p:cNvSpPr>
          <p:nvPr userDrawn="1"/>
        </p:nvSpPr>
        <p:spPr bwMode="auto">
          <a:xfrm>
            <a:off x="4441854" y="0"/>
            <a:ext cx="4702175" cy="5143500"/>
          </a:xfrm>
          <a:custGeom>
            <a:avLst/>
            <a:gdLst/>
            <a:ahLst/>
            <a:cxnLst>
              <a:cxn ang="0">
                <a:pos x="2962" y="3240"/>
              </a:cxn>
              <a:cxn ang="0">
                <a:pos x="2962" y="938"/>
              </a:cxn>
              <a:cxn ang="0">
                <a:pos x="1876" y="0"/>
              </a:cxn>
              <a:cxn ang="0">
                <a:pos x="0" y="0"/>
              </a:cxn>
              <a:cxn ang="0">
                <a:pos x="2817" y="3240"/>
              </a:cxn>
              <a:cxn ang="0">
                <a:pos x="2962" y="3240"/>
              </a:cxn>
            </a:cxnLst>
            <a:rect l="0" t="0" r="r" b="b"/>
            <a:pathLst>
              <a:path w="2962" h="3240">
                <a:moveTo>
                  <a:pt x="2962" y="3240"/>
                </a:moveTo>
                <a:lnTo>
                  <a:pt x="2962" y="938"/>
                </a:lnTo>
                <a:lnTo>
                  <a:pt x="1876" y="0"/>
                </a:lnTo>
                <a:lnTo>
                  <a:pt x="0" y="0"/>
                </a:lnTo>
                <a:lnTo>
                  <a:pt x="2817" y="3240"/>
                </a:lnTo>
                <a:lnTo>
                  <a:pt x="2962" y="32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8" y="1133318"/>
            <a:ext cx="5911850" cy="1052994"/>
          </a:xfrm>
          <a:prstGeom prst="rect">
            <a:avLst/>
          </a:prstGeom>
        </p:spPr>
        <p:txBody>
          <a:bodyPr lIns="91328" tIns="45664" rIns="91328" bIns="45664" anchor="b" anchorCtr="0"/>
          <a:lstStyle>
            <a:lvl1pPr>
              <a:defRPr sz="3400" i="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8" y="2351676"/>
            <a:ext cx="6159500" cy="1314450"/>
          </a:xfrm>
          <a:prstGeom prst="rect">
            <a:avLst/>
          </a:prstGeom>
        </p:spPr>
        <p:txBody>
          <a:bodyPr lIns="91328" tIns="45664" rIns="91328" bIns="45664"/>
          <a:lstStyle>
            <a:lvl1pPr marL="0" indent="0" algn="l">
              <a:buNone/>
              <a:defRPr sz="1700">
                <a:solidFill>
                  <a:schemeClr val="bg1"/>
                </a:solidFill>
              </a:defRPr>
            </a:lvl1pPr>
            <a:lvl2pPr marL="456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43142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53674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80" name="Group 5"/>
          <p:cNvGrpSpPr>
            <a:grpSpLocks noChangeAspect="1"/>
          </p:cNvGrpSpPr>
          <p:nvPr userDrawn="1"/>
        </p:nvGrpSpPr>
        <p:grpSpPr bwMode="auto">
          <a:xfrm>
            <a:off x="0" y="3325881"/>
            <a:ext cx="9144000" cy="1817687"/>
            <a:chOff x="0" y="2095"/>
            <a:chExt cx="5760" cy="1145"/>
          </a:xfrm>
        </p:grpSpPr>
        <p:sp>
          <p:nvSpPr>
            <p:cNvPr id="28681" name="Freeform 6"/>
            <p:cNvSpPr>
              <a:spLocks/>
            </p:cNvSpPr>
            <p:nvPr/>
          </p:nvSpPr>
          <p:spPr bwMode="auto">
            <a:xfrm>
              <a:off x="0" y="2095"/>
              <a:ext cx="5760" cy="572"/>
            </a:xfrm>
            <a:custGeom>
              <a:avLst/>
              <a:gdLst>
                <a:gd name="T0" fmla="*/ 0 w 1389"/>
                <a:gd name="T1" fmla="*/ 2 h 138"/>
                <a:gd name="T2" fmla="*/ 1389 w 1389"/>
                <a:gd name="T3" fmla="*/ 138 h 138"/>
                <a:gd name="T4" fmla="*/ 1389 w 1389"/>
                <a:gd name="T5" fmla="*/ 111 h 138"/>
                <a:gd name="T6" fmla="*/ 0 w 1389"/>
                <a:gd name="T7" fmla="*/ 0 h 138"/>
                <a:gd name="T8" fmla="*/ 0 w 1389"/>
                <a:gd name="T9" fmla="*/ 2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89" h="138">
                  <a:moveTo>
                    <a:pt x="0" y="2"/>
                  </a:moveTo>
                  <a:cubicBezTo>
                    <a:pt x="132" y="9"/>
                    <a:pt x="764" y="33"/>
                    <a:pt x="1389" y="138"/>
                  </a:cubicBezTo>
                  <a:cubicBezTo>
                    <a:pt x="1389" y="111"/>
                    <a:pt x="1389" y="111"/>
                    <a:pt x="1389" y="111"/>
                  </a:cubicBezTo>
                  <a:cubicBezTo>
                    <a:pt x="764" y="23"/>
                    <a:pt x="132" y="5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414042"/>
                </a:solidFill>
                <a:ea typeface="ＭＳ Ｐゴシック" charset="0"/>
                <a:cs typeface="Arial" charset="0"/>
              </a:endParaRPr>
            </a:p>
          </p:txBody>
        </p:sp>
        <p:sp>
          <p:nvSpPr>
            <p:cNvPr id="28682" name="Freeform 7"/>
            <p:cNvSpPr>
              <a:spLocks/>
            </p:cNvSpPr>
            <p:nvPr/>
          </p:nvSpPr>
          <p:spPr bwMode="auto">
            <a:xfrm>
              <a:off x="0" y="2140"/>
              <a:ext cx="5760" cy="1100"/>
            </a:xfrm>
            <a:custGeom>
              <a:avLst/>
              <a:gdLst>
                <a:gd name="T0" fmla="*/ 0 w 1389"/>
                <a:gd name="T1" fmla="*/ 16 h 265"/>
                <a:gd name="T2" fmla="*/ 1096 w 1389"/>
                <a:gd name="T3" fmla="*/ 265 h 265"/>
                <a:gd name="T4" fmla="*/ 1389 w 1389"/>
                <a:gd name="T5" fmla="*/ 265 h 265"/>
                <a:gd name="T6" fmla="*/ 1389 w 1389"/>
                <a:gd name="T7" fmla="*/ 211 h 265"/>
                <a:gd name="T8" fmla="*/ 0 w 1389"/>
                <a:gd name="T9" fmla="*/ 0 h 265"/>
                <a:gd name="T10" fmla="*/ 0 w 1389"/>
                <a:gd name="T11" fmla="*/ 16 h 2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89" h="265">
                  <a:moveTo>
                    <a:pt x="0" y="16"/>
                  </a:moveTo>
                  <a:cubicBezTo>
                    <a:pt x="112" y="26"/>
                    <a:pt x="578" y="86"/>
                    <a:pt x="1096" y="265"/>
                  </a:cubicBezTo>
                  <a:cubicBezTo>
                    <a:pt x="1389" y="265"/>
                    <a:pt x="1389" y="265"/>
                    <a:pt x="1389" y="265"/>
                  </a:cubicBezTo>
                  <a:cubicBezTo>
                    <a:pt x="1389" y="211"/>
                    <a:pt x="1389" y="211"/>
                    <a:pt x="1389" y="211"/>
                  </a:cubicBezTo>
                  <a:cubicBezTo>
                    <a:pt x="764" y="49"/>
                    <a:pt x="132" y="7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414042"/>
                </a:solidFill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0" y="2103"/>
              <a:ext cx="5760" cy="913"/>
            </a:xfrm>
            <a:custGeom>
              <a:avLst/>
              <a:gdLst>
                <a:gd name="T0" fmla="*/ 0 w 1389"/>
                <a:gd name="T1" fmla="*/ 9 h 220"/>
                <a:gd name="T2" fmla="*/ 1389 w 1389"/>
                <a:gd name="T3" fmla="*/ 220 h 220"/>
                <a:gd name="T4" fmla="*/ 1389 w 1389"/>
                <a:gd name="T5" fmla="*/ 136 h 220"/>
                <a:gd name="T6" fmla="*/ 0 w 1389"/>
                <a:gd name="T7" fmla="*/ 0 h 220"/>
                <a:gd name="T8" fmla="*/ 0 w 1389"/>
                <a:gd name="T9" fmla="*/ 9 h 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89" h="220">
                  <a:moveTo>
                    <a:pt x="0" y="9"/>
                  </a:moveTo>
                  <a:cubicBezTo>
                    <a:pt x="132" y="16"/>
                    <a:pt x="764" y="58"/>
                    <a:pt x="1389" y="220"/>
                  </a:cubicBezTo>
                  <a:cubicBezTo>
                    <a:pt x="1389" y="136"/>
                    <a:pt x="1389" y="136"/>
                    <a:pt x="1389" y="136"/>
                  </a:cubicBezTo>
                  <a:cubicBezTo>
                    <a:pt x="764" y="31"/>
                    <a:pt x="132" y="7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DFF0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414042"/>
                </a:solidFill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28674" name="Title Placeholder 1"/>
          <p:cNvSpPr>
            <a:spLocks noGrp="1"/>
          </p:cNvSpPr>
          <p:nvPr>
            <p:ph type="ctrTitle"/>
          </p:nvPr>
        </p:nvSpPr>
        <p:spPr>
          <a:xfrm>
            <a:off x="368339" y="1124021"/>
            <a:ext cx="8412163" cy="1050925"/>
          </a:xfrm>
        </p:spPr>
        <p:txBody>
          <a:bodyPr anchor="b"/>
          <a:lstStyle>
            <a:lvl1pPr>
              <a:defRPr sz="3600">
                <a:latin typeface="Acer Foco Semibold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8675" name="Text Placeholder 2"/>
          <p:cNvSpPr>
            <a:spLocks noGrp="1"/>
          </p:cNvSpPr>
          <p:nvPr>
            <p:ph type="subTitle" idx="1"/>
          </p:nvPr>
        </p:nvSpPr>
        <p:spPr>
          <a:xfrm>
            <a:off x="365152" y="2347913"/>
            <a:ext cx="8410575" cy="131445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Acer Foco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8478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" y="4872108"/>
            <a:ext cx="365125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00A992C-7103-CC47-95F5-A95A43DB5FA3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>
              <a:solidFill>
                <a:srgbClr val="83B81A"/>
              </a:solidFill>
            </a:endParaRPr>
          </a:p>
        </p:txBody>
      </p:sp>
      <p:pic>
        <p:nvPicPr>
          <p:cNvPr id="28687" name="Picture 49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25" y="601668"/>
            <a:ext cx="15049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515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0B6F94F-1055-8344-BAD5-25BFF0C7242A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>
              <a:solidFill>
                <a:srgbClr val="83B8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63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62756" y="760463"/>
            <a:ext cx="8418513" cy="3616325"/>
          </a:xfrm>
        </p:spPr>
        <p:txBody>
          <a:bodyPr anchor="ctr" anchorCtr="0"/>
          <a:lstStyle>
            <a:lvl1pPr marL="128423" indent="-128423">
              <a:lnSpc>
                <a:spcPct val="90000"/>
              </a:lnSpc>
              <a:defRPr sz="2400"/>
            </a:lvl1pPr>
            <a:lvl2pPr>
              <a:defRPr sz="1800"/>
            </a:lvl2pPr>
          </a:lstStyle>
          <a:p>
            <a:pPr lvl="0"/>
            <a:r>
              <a:rPr lang="en-US" dirty="0"/>
              <a:t>“Click to edit</a:t>
            </a:r>
            <a:br>
              <a:rPr lang="en-US" dirty="0"/>
            </a:b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0B6F94F-1055-8344-BAD5-25BFF0C7242A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>
              <a:solidFill>
                <a:srgbClr val="83B8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40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5143" y="1060452"/>
            <a:ext cx="4086225" cy="361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689476" y="1060462"/>
            <a:ext cx="4087812" cy="3617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C676721-4144-7043-A1C2-5E6458D6B04F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>
              <a:solidFill>
                <a:srgbClr val="83B8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24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ns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Autofit/>
          </a:bodyPr>
          <a:lstStyle>
            <a:lvl1pPr>
              <a:spcBef>
                <a:spcPts val="1200"/>
              </a:spcBef>
              <a:defRPr lang="en-US" sz="1600" smtClean="0"/>
            </a:lvl1pPr>
            <a:lvl2pPr>
              <a:spcBef>
                <a:spcPts val="800"/>
              </a:spcBef>
              <a:defRPr lang="en-US" sz="1400" smtClean="0"/>
            </a:lvl2pPr>
            <a:lvl3pPr>
              <a:spcBef>
                <a:spcPts val="400"/>
              </a:spcBef>
              <a:defRPr lang="en-US" sz="1200" smtClean="0"/>
            </a:lvl3pPr>
            <a:lvl4pPr>
              <a:spcBef>
                <a:spcPts val="200"/>
              </a:spcBef>
              <a:defRPr lang="en-US" sz="1200" smtClean="0"/>
            </a:lvl4pPr>
            <a:lvl5pPr>
              <a:spcBef>
                <a:spcPts val="100"/>
              </a:spcBef>
              <a:defRPr lang="en-US"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D2705FA-5179-8F4E-94A5-6C988BF60DC6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>
              <a:solidFill>
                <a:srgbClr val="83B8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ns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65143" y="1060487"/>
            <a:ext cx="4086225" cy="3616325"/>
          </a:xfrm>
        </p:spPr>
        <p:txBody>
          <a:bodyPr rtlCol="0">
            <a:noAutofit/>
          </a:bodyPr>
          <a:lstStyle>
            <a:lvl1pPr>
              <a:spcBef>
                <a:spcPts val="1200"/>
              </a:spcBef>
              <a:defRPr lang="en-US" sz="1600" smtClean="0"/>
            </a:lvl1pPr>
            <a:lvl2pPr>
              <a:spcBef>
                <a:spcPts val="800"/>
              </a:spcBef>
              <a:defRPr lang="en-US" sz="1400" smtClean="0"/>
            </a:lvl2pPr>
            <a:lvl3pPr>
              <a:spcBef>
                <a:spcPts val="400"/>
              </a:spcBef>
              <a:defRPr lang="en-US" sz="1200" smtClean="0"/>
            </a:lvl3pPr>
            <a:lvl4pPr>
              <a:spcBef>
                <a:spcPts val="200"/>
              </a:spcBef>
              <a:defRPr lang="en-US" sz="1200" smtClean="0"/>
            </a:lvl4pPr>
            <a:lvl5pPr>
              <a:spcBef>
                <a:spcPts val="100"/>
              </a:spcBef>
              <a:defRPr lang="en-US"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89508" y="1060487"/>
            <a:ext cx="4094163" cy="3616325"/>
          </a:xfrm>
        </p:spPr>
        <p:txBody>
          <a:bodyPr rtlCol="0">
            <a:noAutofit/>
          </a:bodyPr>
          <a:lstStyle>
            <a:lvl1pPr>
              <a:spcBef>
                <a:spcPts val="1200"/>
              </a:spcBef>
              <a:defRPr lang="en-US" sz="1600" smtClean="0"/>
            </a:lvl1pPr>
            <a:lvl2pPr>
              <a:spcBef>
                <a:spcPts val="800"/>
              </a:spcBef>
              <a:defRPr lang="en-US" sz="1400" smtClean="0"/>
            </a:lvl2pPr>
            <a:lvl3pPr>
              <a:spcBef>
                <a:spcPts val="400"/>
              </a:spcBef>
              <a:defRPr lang="en-US" sz="1200" smtClean="0"/>
            </a:lvl3pPr>
            <a:lvl4pPr>
              <a:spcBef>
                <a:spcPts val="200"/>
              </a:spcBef>
              <a:defRPr lang="en-US" sz="1200" smtClean="0"/>
            </a:lvl4pPr>
            <a:lvl5pPr>
              <a:spcBef>
                <a:spcPts val="100"/>
              </a:spcBef>
              <a:defRPr lang="en-US"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3045AF-D8E4-8644-9A84-B56E11548734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>
              <a:solidFill>
                <a:srgbClr val="83B8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06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56252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/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72" y="315925"/>
            <a:ext cx="8412163" cy="4360863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accent2"/>
                </a:solidFill>
                <a:latin typeface="+mj-lt"/>
              </a:defRPr>
            </a:lvl1pPr>
            <a:lvl2pPr marL="228292" indent="-228292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accent2"/>
                </a:solidFill>
                <a:latin typeface="+mn-lt"/>
              </a:defRPr>
            </a:lvl2pPr>
            <a:lvl3pPr>
              <a:defRPr sz="1400" i="0">
                <a:solidFill>
                  <a:schemeClr val="accent2"/>
                </a:solidFill>
                <a:latin typeface="+mn-lt"/>
              </a:defRPr>
            </a:lvl3pPr>
            <a:lvl4pPr>
              <a:defRPr sz="1400" i="0">
                <a:solidFill>
                  <a:schemeClr val="accent2"/>
                </a:solidFill>
                <a:latin typeface="+mn-lt"/>
              </a:defRPr>
            </a:lvl4pPr>
            <a:lvl5pPr>
              <a:defRPr sz="1400" i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D8310-9320-FA45-957A-F03FA5EEED97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>
              <a:solidFill>
                <a:srgbClr val="83B8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869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Statement/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acer_logo_rgb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0088" y="4829175"/>
            <a:ext cx="6397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373064" y="4891092"/>
            <a:ext cx="908903" cy="1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FFFFFF"/>
                </a:solidFill>
                <a:cs typeface="Arial" charset="0"/>
              </a:rPr>
              <a:t>ACER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72" y="315925"/>
            <a:ext cx="8412163" cy="4360863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bg1"/>
                </a:solidFill>
                <a:latin typeface="+mj-lt"/>
              </a:defRPr>
            </a:lvl1pPr>
            <a:lvl2pPr marL="233049" indent="-233049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bg1"/>
                </a:solidFill>
                <a:latin typeface="+mn-lt"/>
              </a:defRPr>
            </a:lvl2pPr>
            <a:lvl3pPr>
              <a:defRPr sz="1400" i="0">
                <a:solidFill>
                  <a:schemeClr val="bg1"/>
                </a:solidFill>
                <a:latin typeface="+mn-lt"/>
              </a:defRPr>
            </a:lvl3pPr>
            <a:lvl4pPr>
              <a:defRPr sz="1400" i="0">
                <a:solidFill>
                  <a:schemeClr val="bg1"/>
                </a:solidFill>
                <a:latin typeface="+mn-lt"/>
              </a:defRPr>
            </a:lvl4pPr>
            <a:lvl5pPr>
              <a:defRPr sz="140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C6534F-B277-7349-A07F-9B97A4C53F3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83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tement/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72" y="877926"/>
            <a:ext cx="8412163" cy="37988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tx1"/>
                </a:solidFill>
                <a:latin typeface="+mj-lt"/>
              </a:defRPr>
            </a:lvl1pPr>
            <a:lvl2pPr marL="228292" indent="-228292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tx1"/>
                </a:solidFill>
                <a:latin typeface="+mn-lt"/>
              </a:defRPr>
            </a:lvl2pPr>
            <a:lvl3pPr>
              <a:defRPr sz="1400" i="0">
                <a:solidFill>
                  <a:schemeClr val="tx1"/>
                </a:solidFill>
                <a:latin typeface="+mn-lt"/>
              </a:defRPr>
            </a:lvl3pPr>
            <a:lvl4pPr>
              <a:defRPr sz="1400" i="0">
                <a:solidFill>
                  <a:schemeClr val="tx1"/>
                </a:solidFill>
                <a:latin typeface="+mn-lt"/>
              </a:defRPr>
            </a:lvl4pPr>
            <a:lvl5pPr>
              <a:defRPr sz="140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C042D53-99E0-0D49-8AE1-0213AFEF4B6D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>
              <a:solidFill>
                <a:srgbClr val="83B8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08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-15867" y="0"/>
            <a:ext cx="9159875" cy="5143500"/>
            <a:chOff x="-16608" y="0"/>
            <a:chExt cx="9160608" cy="5143500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-16608" y="0"/>
              <a:ext cx="8925659" cy="5143500"/>
            </a:xfrm>
            <a:custGeom>
              <a:avLst/>
              <a:gdLst>
                <a:gd name="T0" fmla="*/ 8925659 w 10024"/>
                <a:gd name="T1" fmla="*/ 5143500 h 10000"/>
                <a:gd name="T2" fmla="*/ 4453925 w 10024"/>
                <a:gd name="T3" fmla="*/ 0 h 10000"/>
                <a:gd name="T4" fmla="*/ 16918 w 10024"/>
                <a:gd name="T5" fmla="*/ 0 h 10000"/>
                <a:gd name="T6" fmla="*/ 17809 w 10024"/>
                <a:gd name="T7" fmla="*/ 5143500 h 10000"/>
                <a:gd name="T8" fmla="*/ 8925659 w 10024"/>
                <a:gd name="T9" fmla="*/ 5143500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24" h="10000">
                  <a:moveTo>
                    <a:pt x="10024" y="10000"/>
                  </a:moveTo>
                  <a:lnTo>
                    <a:pt x="5002" y="0"/>
                  </a:lnTo>
                  <a:lnTo>
                    <a:pt x="19" y="0"/>
                  </a:lnTo>
                  <a:cubicBezTo>
                    <a:pt x="6" y="2458"/>
                    <a:pt x="0" y="8056"/>
                    <a:pt x="20" y="10000"/>
                  </a:cubicBezTo>
                  <a:lnTo>
                    <a:pt x="10024" y="1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414042"/>
                </a:solidFill>
                <a:ea typeface="ＭＳ Ｐゴシック" charset="0"/>
                <a:cs typeface="Arial" charset="0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7419975" y="0"/>
              <a:ext cx="1724025" cy="1489075"/>
            </a:xfrm>
            <a:custGeom>
              <a:avLst/>
              <a:gdLst>
                <a:gd name="T0" fmla="*/ 1086 w 1086"/>
                <a:gd name="T1" fmla="*/ 368 h 938"/>
                <a:gd name="T2" fmla="*/ 628 w 1086"/>
                <a:gd name="T3" fmla="*/ 0 h 938"/>
                <a:gd name="T4" fmla="*/ 0 w 1086"/>
                <a:gd name="T5" fmla="*/ 0 h 938"/>
                <a:gd name="T6" fmla="*/ 1086 w 1086"/>
                <a:gd name="T7" fmla="*/ 938 h 938"/>
                <a:gd name="T8" fmla="*/ 1086 w 1086"/>
                <a:gd name="T9" fmla="*/ 368 h 9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938">
                  <a:moveTo>
                    <a:pt x="1086" y="368"/>
                  </a:moveTo>
                  <a:lnTo>
                    <a:pt x="628" y="0"/>
                  </a:lnTo>
                  <a:lnTo>
                    <a:pt x="0" y="0"/>
                  </a:lnTo>
                  <a:lnTo>
                    <a:pt x="1086" y="938"/>
                  </a:lnTo>
                  <a:lnTo>
                    <a:pt x="1086" y="3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414042"/>
                </a:solidFill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4441825" y="0"/>
              <a:ext cx="4702175" cy="5143500"/>
            </a:xfrm>
            <a:custGeom>
              <a:avLst/>
              <a:gdLst>
                <a:gd name="T0" fmla="*/ 2962 w 2962"/>
                <a:gd name="T1" fmla="*/ 3240 h 3240"/>
                <a:gd name="T2" fmla="*/ 2962 w 2962"/>
                <a:gd name="T3" fmla="*/ 938 h 3240"/>
                <a:gd name="T4" fmla="*/ 1876 w 2962"/>
                <a:gd name="T5" fmla="*/ 0 h 3240"/>
                <a:gd name="T6" fmla="*/ 0 w 2962"/>
                <a:gd name="T7" fmla="*/ 0 h 3240"/>
                <a:gd name="T8" fmla="*/ 2817 w 2962"/>
                <a:gd name="T9" fmla="*/ 3240 h 3240"/>
                <a:gd name="T10" fmla="*/ 2962 w 2962"/>
                <a:gd name="T11" fmla="*/ 3240 h 32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62" h="3240">
                  <a:moveTo>
                    <a:pt x="2962" y="3240"/>
                  </a:moveTo>
                  <a:lnTo>
                    <a:pt x="2962" y="938"/>
                  </a:lnTo>
                  <a:lnTo>
                    <a:pt x="1876" y="0"/>
                  </a:lnTo>
                  <a:lnTo>
                    <a:pt x="0" y="0"/>
                  </a:lnTo>
                  <a:lnTo>
                    <a:pt x="2817" y="3240"/>
                  </a:lnTo>
                  <a:lnTo>
                    <a:pt x="2962" y="3240"/>
                  </a:lnTo>
                  <a:close/>
                </a:path>
              </a:pathLst>
            </a:custGeom>
            <a:solidFill>
              <a:srgbClr val="DFF0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414042"/>
                </a:solidFill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373064" y="4891092"/>
            <a:ext cx="908903" cy="1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FFFFFF"/>
                </a:solidFill>
                <a:cs typeface="Arial" charset="0"/>
              </a:rPr>
              <a:t>ACER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8" y="1133318"/>
            <a:ext cx="5911850" cy="1052994"/>
          </a:xfrm>
        </p:spPr>
        <p:txBody>
          <a:bodyPr anchor="b"/>
          <a:lstStyle>
            <a:lvl1pPr>
              <a:defRPr sz="36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8" y="2351676"/>
            <a:ext cx="6159500" cy="131445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6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39E8F2-ED58-A84B-BA8B-9CBBCE25F18D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428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65172" y="1133318"/>
            <a:ext cx="8412163" cy="1052994"/>
          </a:xfrm>
        </p:spPr>
        <p:txBody>
          <a:bodyPr anchor="b"/>
          <a:lstStyle>
            <a:lvl1pPr>
              <a:defRPr sz="3600" i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65172" y="2351676"/>
            <a:ext cx="8412163" cy="131445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456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0213071-84F8-7648-92DD-7D96F06A37C0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>
              <a:solidFill>
                <a:srgbClr val="83B8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41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FAB69F9-9BE2-2940-AD6C-DC7E39BA15D5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>
              <a:solidFill>
                <a:srgbClr val="83B8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9923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659386-FE3A-A14F-BE2E-C9BA3F12E450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>
              <a:solidFill>
                <a:srgbClr val="83B8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815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493838"/>
            <a:ext cx="9144000" cy="3649662"/>
            <a:chOff x="0" y="1493838"/>
            <a:chExt cx="9144000" cy="3649663"/>
          </a:xfrm>
        </p:grpSpPr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2968625" y="1587500"/>
              <a:ext cx="6175375" cy="3556000"/>
            </a:xfrm>
            <a:custGeom>
              <a:avLst/>
              <a:gdLst>
                <a:gd name="T0" fmla="*/ 3890 w 3890"/>
                <a:gd name="T1" fmla="*/ 0 h 2240"/>
                <a:gd name="T2" fmla="*/ 0 w 3890"/>
                <a:gd name="T3" fmla="*/ 2240 h 2240"/>
                <a:gd name="T4" fmla="*/ 2806 w 3890"/>
                <a:gd name="T5" fmla="*/ 2240 h 2240"/>
                <a:gd name="T6" fmla="*/ 3890 w 3890"/>
                <a:gd name="T7" fmla="*/ 428 h 2240"/>
                <a:gd name="T8" fmla="*/ 3890 w 3890"/>
                <a:gd name="T9" fmla="*/ 0 h 2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90" h="2240">
                  <a:moveTo>
                    <a:pt x="3890" y="0"/>
                  </a:moveTo>
                  <a:lnTo>
                    <a:pt x="0" y="2240"/>
                  </a:lnTo>
                  <a:lnTo>
                    <a:pt x="2806" y="2240"/>
                  </a:lnTo>
                  <a:lnTo>
                    <a:pt x="3890" y="42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414042"/>
                </a:solidFill>
                <a:ea typeface="ＭＳ Ｐゴシック" charset="0"/>
                <a:cs typeface="Arial" charset="0"/>
              </a:endParaRPr>
            </a:p>
          </p:txBody>
        </p:sp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0" y="1493838"/>
              <a:ext cx="9144000" cy="3649663"/>
            </a:xfrm>
            <a:custGeom>
              <a:avLst/>
              <a:gdLst>
                <a:gd name="T0" fmla="*/ 5760 w 5760"/>
                <a:gd name="T1" fmla="*/ 0 h 2299"/>
                <a:gd name="T2" fmla="*/ 5743 w 5760"/>
                <a:gd name="T3" fmla="*/ 0 h 2299"/>
                <a:gd name="T4" fmla="*/ 0 w 5760"/>
                <a:gd name="T5" fmla="*/ 2299 h 2299"/>
                <a:gd name="T6" fmla="*/ 466 w 5760"/>
                <a:gd name="T7" fmla="*/ 2299 h 2299"/>
                <a:gd name="T8" fmla="*/ 5760 w 5760"/>
                <a:gd name="T9" fmla="*/ 4 h 2299"/>
                <a:gd name="T10" fmla="*/ 5760 w 5760"/>
                <a:gd name="T11" fmla="*/ 0 h 22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60" h="2299">
                  <a:moveTo>
                    <a:pt x="5760" y="0"/>
                  </a:moveTo>
                  <a:lnTo>
                    <a:pt x="5743" y="0"/>
                  </a:lnTo>
                  <a:lnTo>
                    <a:pt x="0" y="2299"/>
                  </a:lnTo>
                  <a:lnTo>
                    <a:pt x="466" y="2299"/>
                  </a:lnTo>
                  <a:lnTo>
                    <a:pt x="5760" y="4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414042"/>
                </a:solidFill>
                <a:ea typeface="ＭＳ Ｐゴシック" charset="0"/>
                <a:cs typeface="Arial" charset="0"/>
              </a:endParaRPr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739775" y="1500188"/>
              <a:ext cx="8404225" cy="3643313"/>
            </a:xfrm>
            <a:custGeom>
              <a:avLst/>
              <a:gdLst>
                <a:gd name="T0" fmla="*/ 5294 w 5294"/>
                <a:gd name="T1" fmla="*/ 0 h 2295"/>
                <a:gd name="T2" fmla="*/ 0 w 5294"/>
                <a:gd name="T3" fmla="*/ 2295 h 2295"/>
                <a:gd name="T4" fmla="*/ 1404 w 5294"/>
                <a:gd name="T5" fmla="*/ 2295 h 2295"/>
                <a:gd name="T6" fmla="*/ 5294 w 5294"/>
                <a:gd name="T7" fmla="*/ 55 h 2295"/>
                <a:gd name="T8" fmla="*/ 5294 w 5294"/>
                <a:gd name="T9" fmla="*/ 0 h 22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4" h="2295">
                  <a:moveTo>
                    <a:pt x="5294" y="0"/>
                  </a:moveTo>
                  <a:lnTo>
                    <a:pt x="0" y="2295"/>
                  </a:lnTo>
                  <a:lnTo>
                    <a:pt x="1404" y="2295"/>
                  </a:lnTo>
                  <a:lnTo>
                    <a:pt x="5294" y="55"/>
                  </a:lnTo>
                  <a:lnTo>
                    <a:pt x="5294" y="0"/>
                  </a:lnTo>
                  <a:close/>
                </a:path>
              </a:pathLst>
            </a:custGeom>
            <a:solidFill>
              <a:srgbClr val="DFF0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414042"/>
                </a:solidFill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6" name="Picture 4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25" y="601668"/>
            <a:ext cx="15049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365134" y="1655766"/>
            <a:ext cx="1932645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cer Foco" charset="0"/>
                <a:ea typeface="ＭＳ Ｐゴシック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83B81A"/>
                </a:solidFill>
                <a:latin typeface="Calibri" panose="020F0502020204030204" pitchFamily="34" charset="0"/>
                <a:cs typeface="Arial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52806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456792" y="545571"/>
            <a:ext cx="8230493" cy="857250"/>
          </a:xfrm>
          <a:prstGeom prst="rect">
            <a:avLst/>
          </a:prstGeom>
        </p:spPr>
        <p:txBody>
          <a:bodyPr lIns="85590" tIns="42796" rIns="85590" bIns="42796"/>
          <a:lstStyle>
            <a:lvl1pPr>
              <a:defRPr sz="3000" b="1">
                <a:latin typeface="+mj-lt"/>
              </a:defRPr>
            </a:lvl1pPr>
          </a:lstStyle>
          <a:p>
            <a:pPr lvl="0"/>
            <a:r>
              <a:rPr lang="it-IT" dirty="0"/>
              <a:t>Fare clic per modificare lo stile del titolo</a:t>
            </a:r>
          </a:p>
        </p:txBody>
      </p:sp>
      <p:sp>
        <p:nvSpPr>
          <p:cNvPr id="6" name="Segnaposto contenuto 3"/>
          <p:cNvSpPr txBox="1">
            <a:spLocks noGrp="1"/>
          </p:cNvSpPr>
          <p:nvPr>
            <p:ph idx="2"/>
          </p:nvPr>
        </p:nvSpPr>
        <p:spPr>
          <a:xfrm>
            <a:off x="456757" y="1563651"/>
            <a:ext cx="4040858" cy="2963170"/>
          </a:xfrm>
        </p:spPr>
        <p:txBody>
          <a:bodyPr/>
          <a:lstStyle>
            <a:lvl1pPr>
              <a:spcBef>
                <a:spcPts val="562"/>
              </a:spcBef>
              <a:defRPr sz="2200"/>
            </a:lvl1pPr>
            <a:lvl2pPr>
              <a:spcBef>
                <a:spcPts val="469"/>
              </a:spcBef>
              <a:defRPr sz="1900"/>
            </a:lvl2pPr>
            <a:lvl3pPr>
              <a:spcBef>
                <a:spcPts val="375"/>
              </a:spcBef>
              <a:defRPr sz="1700"/>
            </a:lvl3pPr>
            <a:lvl4pPr>
              <a:spcBef>
                <a:spcPts val="375"/>
              </a:spcBef>
              <a:defRPr sz="1500"/>
            </a:lvl4pPr>
            <a:lvl5pPr>
              <a:spcBef>
                <a:spcPts val="375"/>
              </a:spcBef>
              <a:defRPr sz="1500"/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contenuto 5"/>
          <p:cNvSpPr txBox="1">
            <a:spLocks noGrp="1"/>
          </p:cNvSpPr>
          <p:nvPr>
            <p:ph idx="4"/>
          </p:nvPr>
        </p:nvSpPr>
        <p:spPr>
          <a:xfrm>
            <a:off x="4644904" y="1563651"/>
            <a:ext cx="4042340" cy="2963170"/>
          </a:xfrm>
        </p:spPr>
        <p:txBody>
          <a:bodyPr/>
          <a:lstStyle>
            <a:lvl1pPr>
              <a:spcBef>
                <a:spcPts val="562"/>
              </a:spcBef>
              <a:defRPr sz="2200"/>
            </a:lvl1pPr>
            <a:lvl2pPr>
              <a:spcBef>
                <a:spcPts val="469"/>
              </a:spcBef>
              <a:defRPr sz="1900"/>
            </a:lvl2pPr>
            <a:lvl3pPr>
              <a:spcBef>
                <a:spcPts val="375"/>
              </a:spcBef>
              <a:defRPr sz="1700"/>
            </a:lvl3pPr>
            <a:lvl4pPr>
              <a:spcBef>
                <a:spcPts val="375"/>
              </a:spcBef>
              <a:defRPr sz="1500"/>
            </a:lvl4pPr>
            <a:lvl5pPr>
              <a:spcBef>
                <a:spcPts val="375"/>
              </a:spcBef>
              <a:defRPr sz="1500"/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8" name="Segnaposto testo 3"/>
          <p:cNvSpPr txBox="1">
            <a:spLocks noGrp="1"/>
          </p:cNvSpPr>
          <p:nvPr>
            <p:ph type="body" idx="10"/>
          </p:nvPr>
        </p:nvSpPr>
        <p:spPr>
          <a:xfrm>
            <a:off x="455383" y="4529467"/>
            <a:ext cx="4049132" cy="337538"/>
          </a:xfrm>
        </p:spPr>
        <p:txBody>
          <a:bodyPr/>
          <a:lstStyle>
            <a:lvl1pPr marL="0" indent="0">
              <a:spcBef>
                <a:spcPts val="281"/>
              </a:spcBef>
              <a:buNone/>
              <a:defRPr sz="900" b="1" i="1"/>
            </a:lvl1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10" name="Segnaposto testo 3"/>
          <p:cNvSpPr txBox="1">
            <a:spLocks noGrp="1"/>
          </p:cNvSpPr>
          <p:nvPr>
            <p:ph type="body" idx="11"/>
          </p:nvPr>
        </p:nvSpPr>
        <p:spPr>
          <a:xfrm>
            <a:off x="4638190" y="4529467"/>
            <a:ext cx="4049132" cy="337538"/>
          </a:xfrm>
        </p:spPr>
        <p:txBody>
          <a:bodyPr/>
          <a:lstStyle>
            <a:lvl1pPr marL="0" indent="0">
              <a:spcBef>
                <a:spcPts val="281"/>
              </a:spcBef>
              <a:buNone/>
              <a:defRPr sz="900" b="1" i="1"/>
            </a:lvl1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12" name="Segnaposto testo 3"/>
          <p:cNvSpPr txBox="1">
            <a:spLocks noGrp="1"/>
          </p:cNvSpPr>
          <p:nvPr>
            <p:ph type="body" idx="12"/>
          </p:nvPr>
        </p:nvSpPr>
        <p:spPr>
          <a:xfrm>
            <a:off x="117954" y="1"/>
            <a:ext cx="7220952" cy="411510"/>
          </a:xfrm>
        </p:spPr>
        <p:txBody>
          <a:bodyPr/>
          <a:lstStyle>
            <a:lvl1pPr marL="0" indent="0">
              <a:spcBef>
                <a:spcPts val="281"/>
              </a:spcBef>
              <a:buNone/>
              <a:defRPr sz="17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1143030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>
                <a:solidFill>
                  <a:srgbClr val="83B81A"/>
                </a:solidFill>
              </a:rPr>
              <a:pPr/>
              <a:t>‹#›</a:t>
            </a:fld>
            <a:endParaRPr lang="en-US" dirty="0">
              <a:solidFill>
                <a:srgbClr val="83B81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6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14811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en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48" y="657228"/>
            <a:ext cx="7679531" cy="5461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65156" y="1333501"/>
            <a:ext cx="7680325" cy="3265490"/>
          </a:xfrm>
          <a:prstGeom prst="rect">
            <a:avLst/>
          </a:prstGeom>
        </p:spPr>
        <p:txBody>
          <a:bodyPr/>
          <a:lstStyle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361791" y="214423"/>
            <a:ext cx="548753" cy="138500"/>
          </a:xfrm>
        </p:spPr>
        <p:txBody>
          <a:bodyPr/>
          <a:lstStyle/>
          <a:p>
            <a:r>
              <a:rPr lang="en-US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34" y="220163"/>
            <a:ext cx="4086225" cy="112155"/>
          </a:xfrm>
          <a:prstGeom prst="rect">
            <a:avLst/>
          </a:prstGeom>
        </p:spPr>
        <p:txBody>
          <a:bodyPr/>
          <a:lstStyle>
            <a:lvl1pPr marL="290194" indent="-290194">
              <a:tabLst/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/>
              <a:t>x.x</a:t>
            </a:r>
            <a:r>
              <a:rPr lang="en-US" dirty="0"/>
              <a:t>.	Section number and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65125" y="428625"/>
            <a:ext cx="3657600" cy="228600"/>
          </a:xfrm>
        </p:spPr>
        <p:txBody>
          <a:bodyPr anchor="b" anchorCtr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5734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Den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56" y="669926"/>
            <a:ext cx="7680325" cy="53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5126" y="1333520"/>
            <a:ext cx="3657600" cy="3265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4384704" y="1333500"/>
            <a:ext cx="3660775" cy="32654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34" y="220163"/>
            <a:ext cx="4086225" cy="112155"/>
          </a:xfrm>
          <a:prstGeom prst="rect">
            <a:avLst/>
          </a:prstGeom>
        </p:spPr>
        <p:txBody>
          <a:bodyPr/>
          <a:lstStyle>
            <a:lvl1pPr marL="290194" indent="-290194">
              <a:tabLst/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/>
              <a:t>x.x</a:t>
            </a:r>
            <a:r>
              <a:rPr lang="en-US" dirty="0"/>
              <a:t>.	Section number and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65125" y="428625"/>
            <a:ext cx="3657600" cy="228600"/>
          </a:xfrm>
        </p:spPr>
        <p:txBody>
          <a:bodyPr anchor="b" anchorCtr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6632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1174623"/>
            <a:ext cx="3657600" cy="530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5126" y="1830388"/>
            <a:ext cx="3657600" cy="276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4384704" y="1830388"/>
            <a:ext cx="3660775" cy="2768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34" y="220163"/>
            <a:ext cx="4086225" cy="112155"/>
          </a:xfrm>
          <a:prstGeom prst="rect">
            <a:avLst/>
          </a:prstGeom>
        </p:spPr>
        <p:txBody>
          <a:bodyPr/>
          <a:lstStyle>
            <a:lvl1pPr marL="290194" indent="-290194">
              <a:tabLst/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/>
              <a:t>x.x</a:t>
            </a:r>
            <a:r>
              <a:rPr lang="en-US" dirty="0"/>
              <a:t>.	Section number and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65125" y="927100"/>
            <a:ext cx="3657600" cy="228600"/>
          </a:xfrm>
        </p:spPr>
        <p:txBody>
          <a:bodyPr anchor="b" anchorCtr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9474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48" y="669932"/>
            <a:ext cx="7679531" cy="530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BBBDBF"/>
                </a:solidFill>
              </a:rPr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34" y="220163"/>
            <a:ext cx="4086225" cy="112155"/>
          </a:xfrm>
          <a:prstGeom prst="rect">
            <a:avLst/>
          </a:prstGeom>
        </p:spPr>
        <p:txBody>
          <a:bodyPr/>
          <a:lstStyle>
            <a:lvl1pPr marL="290194" indent="-290194">
              <a:tabLst/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/>
              <a:t>x.x</a:t>
            </a:r>
            <a:r>
              <a:rPr lang="en-US" dirty="0"/>
              <a:t>.	Section number and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8076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BBBDBF"/>
                </a:solidFill>
              </a:rPr>
              <a:t>Presentation Title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34" y="220163"/>
            <a:ext cx="4086225" cy="112155"/>
          </a:xfrm>
          <a:prstGeom prst="rect">
            <a:avLst/>
          </a:prstGeom>
        </p:spPr>
        <p:txBody>
          <a:bodyPr/>
          <a:lstStyle>
            <a:lvl1pPr marL="290194" indent="-290194">
              <a:tabLst/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/>
              <a:t>x.x</a:t>
            </a:r>
            <a:r>
              <a:rPr lang="en-US" dirty="0"/>
              <a:t>.	Section number and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809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7905" y="923925"/>
            <a:ext cx="3657600" cy="36750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4387479" y="923935"/>
            <a:ext cx="3660775" cy="3675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34" y="220163"/>
            <a:ext cx="4086225" cy="112155"/>
          </a:xfrm>
          <a:prstGeom prst="rect">
            <a:avLst/>
          </a:prstGeom>
        </p:spPr>
        <p:txBody>
          <a:bodyPr/>
          <a:lstStyle>
            <a:lvl1pPr marL="290194" indent="-290194">
              <a:tabLst/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/>
              <a:t>x.x</a:t>
            </a:r>
            <a:r>
              <a:rPr lang="en-US" dirty="0"/>
              <a:t>.	Section number and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98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5" y="4261105"/>
            <a:ext cx="3657600" cy="5078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45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4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5127" y="327025"/>
            <a:ext cx="1463764" cy="4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\\.psf\Home\Desktop\AcerPlaybookfooter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" b="3313"/>
          <a:stretch/>
        </p:blipFill>
        <p:spPr bwMode="auto">
          <a:xfrm>
            <a:off x="4636039" y="4672468"/>
            <a:ext cx="4507992" cy="4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65126" y="4650740"/>
            <a:ext cx="3657600" cy="137160"/>
          </a:xfrm>
        </p:spPr>
        <p:txBody>
          <a:bodyPr/>
          <a:lstStyle>
            <a:lvl1pPr>
              <a:defRPr sz="900" cap="all" baseline="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>
                <a:solidFill>
                  <a:srgbClr val="5E6A71"/>
                </a:solidFill>
              </a:rPr>
              <a:t>Presentation Title</a:t>
            </a:r>
            <a:endParaRPr lang="en-US" dirty="0">
              <a:solidFill>
                <a:srgbClr val="5E6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4696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514807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22" y="2152658"/>
            <a:ext cx="8014891" cy="409575"/>
          </a:xfrm>
          <a:noFill/>
        </p:spPr>
        <p:txBody>
          <a:bodyPr bIns="0"/>
          <a:lstStyle>
            <a:lvl1pPr>
              <a:defRPr sz="21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6594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1493865"/>
            <a:ext cx="9144000" cy="3649663"/>
            <a:chOff x="0" y="1493838"/>
            <a:chExt cx="9144000" cy="3649663"/>
          </a:xfrm>
        </p:grpSpPr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2968625" y="1587500"/>
              <a:ext cx="6175375" cy="3556000"/>
            </a:xfrm>
            <a:custGeom>
              <a:avLst/>
              <a:gdLst/>
              <a:ahLst/>
              <a:cxnLst>
                <a:cxn ang="0">
                  <a:pos x="3890" y="0"/>
                </a:cxn>
                <a:cxn ang="0">
                  <a:pos x="0" y="2240"/>
                </a:cxn>
                <a:cxn ang="0">
                  <a:pos x="2806" y="2240"/>
                </a:cxn>
                <a:cxn ang="0">
                  <a:pos x="3890" y="428"/>
                </a:cxn>
                <a:cxn ang="0">
                  <a:pos x="3890" y="0"/>
                </a:cxn>
              </a:cxnLst>
              <a:rect l="0" t="0" r="r" b="b"/>
              <a:pathLst>
                <a:path w="3890" h="2240">
                  <a:moveTo>
                    <a:pt x="3890" y="0"/>
                  </a:moveTo>
                  <a:lnTo>
                    <a:pt x="0" y="2240"/>
                  </a:lnTo>
                  <a:lnTo>
                    <a:pt x="2806" y="2240"/>
                  </a:lnTo>
                  <a:lnTo>
                    <a:pt x="3890" y="42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83"/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0" y="1493838"/>
              <a:ext cx="9144000" cy="3649663"/>
            </a:xfrm>
            <a:custGeom>
              <a:avLst/>
              <a:gdLst/>
              <a:ahLst/>
              <a:cxnLst>
                <a:cxn ang="0">
                  <a:pos x="5760" y="0"/>
                </a:cxn>
                <a:cxn ang="0">
                  <a:pos x="5743" y="0"/>
                </a:cxn>
                <a:cxn ang="0">
                  <a:pos x="0" y="2299"/>
                </a:cxn>
                <a:cxn ang="0">
                  <a:pos x="466" y="2299"/>
                </a:cxn>
                <a:cxn ang="0">
                  <a:pos x="5760" y="4"/>
                </a:cxn>
                <a:cxn ang="0">
                  <a:pos x="5760" y="0"/>
                </a:cxn>
              </a:cxnLst>
              <a:rect l="0" t="0" r="r" b="b"/>
              <a:pathLst>
                <a:path w="5760" h="2299">
                  <a:moveTo>
                    <a:pt x="5760" y="0"/>
                  </a:moveTo>
                  <a:lnTo>
                    <a:pt x="5743" y="0"/>
                  </a:lnTo>
                  <a:lnTo>
                    <a:pt x="0" y="2299"/>
                  </a:lnTo>
                  <a:lnTo>
                    <a:pt x="466" y="2299"/>
                  </a:lnTo>
                  <a:lnTo>
                    <a:pt x="5760" y="4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83"/>
              <a:endParaRPr lang="en-US">
                <a:solidFill>
                  <a:srgbClr val="414042"/>
                </a:solidFill>
              </a:endParaRPr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739775" y="1500188"/>
              <a:ext cx="8404225" cy="3643313"/>
            </a:xfrm>
            <a:custGeom>
              <a:avLst/>
              <a:gdLst/>
              <a:ahLst/>
              <a:cxnLst>
                <a:cxn ang="0">
                  <a:pos x="5294" y="0"/>
                </a:cxn>
                <a:cxn ang="0">
                  <a:pos x="0" y="2295"/>
                </a:cxn>
                <a:cxn ang="0">
                  <a:pos x="1404" y="2295"/>
                </a:cxn>
                <a:cxn ang="0">
                  <a:pos x="5294" y="55"/>
                </a:cxn>
                <a:cxn ang="0">
                  <a:pos x="5294" y="0"/>
                </a:cxn>
              </a:cxnLst>
              <a:rect l="0" t="0" r="r" b="b"/>
              <a:pathLst>
                <a:path w="5294" h="2295">
                  <a:moveTo>
                    <a:pt x="5294" y="0"/>
                  </a:moveTo>
                  <a:lnTo>
                    <a:pt x="0" y="2295"/>
                  </a:lnTo>
                  <a:lnTo>
                    <a:pt x="1404" y="2295"/>
                  </a:lnTo>
                  <a:lnTo>
                    <a:pt x="5294" y="55"/>
                  </a:lnTo>
                  <a:lnTo>
                    <a:pt x="5294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383"/>
              <a:endParaRPr lang="en-US">
                <a:solidFill>
                  <a:srgbClr val="414042"/>
                </a:solidFill>
              </a:endParaRPr>
            </a:p>
          </p:txBody>
        </p:sp>
      </p:grpSp>
      <p:pic>
        <p:nvPicPr>
          <p:cNvPr id="102" name="Picture 4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5125" y="601190"/>
            <a:ext cx="1505118" cy="5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365134" y="1655682"/>
            <a:ext cx="2045881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383">
              <a:lnSpc>
                <a:spcPct val="90000"/>
              </a:lnSpc>
            </a:pPr>
            <a:r>
              <a:rPr lang="en-US" sz="3600" dirty="0">
                <a:solidFill>
                  <a:srgbClr val="83B81A"/>
                </a:solidFill>
                <a:latin typeface="Acer Foco Semi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145187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Title and Dense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697" y="470363"/>
            <a:ext cx="7679532" cy="7334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7905" y="1333520"/>
            <a:ext cx="3657600" cy="3265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7909" y="1203824"/>
            <a:ext cx="7680960" cy="1"/>
          </a:xfrm>
          <a:prstGeom prst="line">
            <a:avLst/>
          </a:prstGeom>
          <a:ln w="9525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4387479" y="1333500"/>
            <a:ext cx="3660775" cy="3265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34" y="220163"/>
            <a:ext cx="4086225" cy="112155"/>
          </a:xfrm>
          <a:prstGeom prst="rect">
            <a:avLst/>
          </a:prstGeom>
        </p:spPr>
        <p:txBody>
          <a:bodyPr/>
          <a:lstStyle>
            <a:lvl1pPr marL="290194" indent="-290194">
              <a:tabLst/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/>
              <a:t>x.x</a:t>
            </a:r>
            <a:r>
              <a:rPr lang="en-US" dirty="0"/>
              <a:t>.	Section number and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65125" y="462708"/>
            <a:ext cx="3657600" cy="196200"/>
          </a:xfrm>
        </p:spPr>
        <p:txBody>
          <a:bodyPr anchor="b" anchorCtr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507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1092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52" y="2357234"/>
            <a:ext cx="8412163" cy="2098513"/>
          </a:xfrm>
        </p:spPr>
        <p:txBody>
          <a:bodyPr anchor="b" anchorCtr="0"/>
          <a:lstStyle>
            <a:lvl1pPr>
              <a:lnSpc>
                <a:spcPct val="75000"/>
              </a:lnSpc>
              <a:tabLst>
                <a:tab pos="3082649" algn="l"/>
              </a:tabLst>
              <a:defRPr sz="5200" b="0" i="0" cap="all" baseline="0">
                <a:solidFill>
                  <a:schemeClr val="accent1"/>
                </a:solidFill>
                <a:latin typeface="Acer Foco Black"/>
                <a:cs typeface="Acer Foco Black"/>
              </a:defRPr>
            </a:lvl1pPr>
          </a:lstStyle>
          <a:p>
            <a:r>
              <a:rPr lang="en-US" dirty="0"/>
              <a:t>Master TITLE GOES HERE IN uppercase 52PTS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52" y="4433992"/>
            <a:ext cx="8412163" cy="297182"/>
          </a:xfrm>
        </p:spPr>
        <p:txBody>
          <a:bodyPr anchor="t"/>
          <a:lstStyle>
            <a:lvl1pPr marL="0" indent="0" algn="l">
              <a:buNone/>
              <a:defRPr sz="1600" b="0" i="0" baseline="0">
                <a:solidFill>
                  <a:schemeClr val="tx2"/>
                </a:solidFill>
                <a:latin typeface="Acer Foco"/>
                <a:cs typeface="Acer Foco"/>
              </a:defRPr>
            </a:lvl1pPr>
            <a:lvl2pPr marL="45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rgbClr val="89898B"/>
                </a:solidFill>
              </a:rPr>
              <a:t>Presentation subtitle goes here in sentence case16pts.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61660" y="4859656"/>
            <a:ext cx="791883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383">
              <a:lnSpc>
                <a:spcPct val="90000"/>
              </a:lnSpc>
            </a:pPr>
            <a:r>
              <a:rPr lang="en-US" sz="700" dirty="0">
                <a:solidFill>
                  <a:srgbClr val="89898B"/>
                </a:solidFill>
                <a:cs typeface="Acer Foco"/>
              </a:rPr>
              <a:t>ACER CONFIDENTIAL</a:t>
            </a:r>
          </a:p>
        </p:txBody>
      </p:sp>
      <p:pic>
        <p:nvPicPr>
          <p:cNvPr id="5" name="Picture 4" descr="acer_logo_rgb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9" y="251444"/>
            <a:ext cx="1377148" cy="4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33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u="none" cap="none"/>
            </a:lvl1pPr>
          </a:lstStyle>
          <a:p>
            <a:r>
              <a:rPr lang="en-US" dirty="0"/>
              <a:t>Page Title Goes Here in Title Case 20pts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4480" y="962493"/>
            <a:ext cx="8417178" cy="3622164"/>
          </a:xfrm>
        </p:spPr>
        <p:txBody>
          <a:bodyPr/>
          <a:lstStyle/>
          <a:p>
            <a:r>
              <a:rPr lang="en-US" dirty="0"/>
              <a:t>Subtitle text goes here in sentence case16pts.</a:t>
            </a:r>
          </a:p>
          <a:p>
            <a:pPr lvl="1"/>
            <a:r>
              <a:rPr lang="en-US" dirty="0"/>
              <a:t>Body text goes here in sentence case14pts.</a:t>
            </a:r>
          </a:p>
          <a:p>
            <a:pPr lvl="2"/>
            <a:r>
              <a:rPr lang="en-US" dirty="0"/>
              <a:t>First bulleted text goes here in sentence case12pts</a:t>
            </a:r>
          </a:p>
          <a:p>
            <a:pPr lvl="3"/>
            <a:r>
              <a:rPr lang="en-US" dirty="0"/>
              <a:t>Second bulleted text goes here in sentence case12pts</a:t>
            </a:r>
          </a:p>
          <a:p>
            <a:pPr lvl="4"/>
            <a:r>
              <a:rPr lang="en-US" dirty="0"/>
              <a:t>Third bulleted text goes here in sentence case12pts</a:t>
            </a:r>
          </a:p>
        </p:txBody>
      </p:sp>
    </p:spTree>
    <p:extLst>
      <p:ext uri="{BB962C8B-B14F-4D97-AF65-F5344CB8AC3E}">
        <p14:creationId xmlns:p14="http://schemas.microsoft.com/office/powerpoint/2010/main" val="16992495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wo Colum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Page Title Goes Here in Title Case 20pts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64503" y="962980"/>
            <a:ext cx="4100383" cy="3627437"/>
          </a:xfrm>
        </p:spPr>
        <p:txBody>
          <a:bodyPr/>
          <a:lstStyle/>
          <a:p>
            <a:r>
              <a:rPr lang="en-US" dirty="0"/>
              <a:t>Subtitle text goes here in sentence case16pts.</a:t>
            </a:r>
          </a:p>
          <a:p>
            <a:pPr lvl="1"/>
            <a:r>
              <a:rPr lang="en-US" dirty="0"/>
              <a:t>Body text goes here in sentence case14pts.</a:t>
            </a:r>
          </a:p>
          <a:p>
            <a:pPr lvl="2"/>
            <a:r>
              <a:rPr lang="en-US" dirty="0"/>
              <a:t>First bulleted text goes here in sentence case12pts</a:t>
            </a:r>
          </a:p>
          <a:p>
            <a:pPr lvl="3"/>
            <a:r>
              <a:rPr lang="en-US" dirty="0"/>
              <a:t>Second bulleted text goes here in sentence case12pts</a:t>
            </a:r>
          </a:p>
          <a:p>
            <a:pPr lvl="4"/>
            <a:r>
              <a:rPr lang="en-US" dirty="0"/>
              <a:t>Third bulleted text goes here in sentence case12pts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6991" y="962980"/>
            <a:ext cx="4088993" cy="3627437"/>
          </a:xfrm>
        </p:spPr>
        <p:txBody>
          <a:bodyPr/>
          <a:lstStyle/>
          <a:p>
            <a:r>
              <a:rPr lang="en-US" dirty="0"/>
              <a:t>Subtitle text goes here in sentence case16pts.</a:t>
            </a:r>
          </a:p>
          <a:p>
            <a:pPr lvl="1"/>
            <a:r>
              <a:rPr lang="en-US" dirty="0"/>
              <a:t>Body text goes here in sentence case14pts.</a:t>
            </a:r>
          </a:p>
          <a:p>
            <a:pPr lvl="2"/>
            <a:r>
              <a:rPr lang="en-US" dirty="0"/>
              <a:t>First bulleted text goes here in sentence case12pts</a:t>
            </a:r>
          </a:p>
          <a:p>
            <a:pPr lvl="3"/>
            <a:r>
              <a:rPr lang="en-US" dirty="0"/>
              <a:t>Second bulleted text goes here in sentence case12pts</a:t>
            </a:r>
          </a:p>
          <a:p>
            <a:pPr lvl="4"/>
            <a:r>
              <a:rPr lang="en-US" dirty="0"/>
              <a:t>Third bulleted text goes here in sentence case12pts</a:t>
            </a:r>
          </a:p>
        </p:txBody>
      </p:sp>
    </p:spTree>
    <p:extLst>
      <p:ext uri="{BB962C8B-B14F-4D97-AF65-F5344CB8AC3E}">
        <p14:creationId xmlns:p14="http://schemas.microsoft.com/office/powerpoint/2010/main" val="25373545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s+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98" y="297796"/>
            <a:ext cx="4091177" cy="50051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Header Goes Here in Title Case 20pts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64503" y="962980"/>
            <a:ext cx="4100383" cy="3627437"/>
          </a:xfrm>
        </p:spPr>
        <p:txBody>
          <a:bodyPr/>
          <a:lstStyle/>
          <a:p>
            <a:r>
              <a:rPr lang="en-US" dirty="0"/>
              <a:t>Subtitle text goes here in sentence case16pts.</a:t>
            </a:r>
          </a:p>
          <a:p>
            <a:pPr lvl="1"/>
            <a:r>
              <a:rPr lang="en-US" dirty="0"/>
              <a:t>Body text goes here in sentence case14pts.</a:t>
            </a:r>
          </a:p>
          <a:p>
            <a:pPr lvl="2"/>
            <a:r>
              <a:rPr lang="en-US" dirty="0"/>
              <a:t>First bulleted text goes here in sentence case12pts</a:t>
            </a:r>
          </a:p>
          <a:p>
            <a:pPr lvl="3"/>
            <a:r>
              <a:rPr lang="en-US" dirty="0"/>
              <a:t>Second bulleted text goes here in sentence case12pts</a:t>
            </a:r>
          </a:p>
          <a:p>
            <a:pPr lvl="4"/>
            <a:r>
              <a:rPr lang="en-US" dirty="0"/>
              <a:t>Third bulleted text goes here in sentence case12pts</a:t>
            </a:r>
          </a:p>
        </p:txBody>
      </p:sp>
    </p:spTree>
    <p:extLst>
      <p:ext uri="{BB962C8B-B14F-4D97-AF65-F5344CB8AC3E}">
        <p14:creationId xmlns:p14="http://schemas.microsoft.com/office/powerpoint/2010/main" val="15763638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Media+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9872" y="297796"/>
            <a:ext cx="8424686" cy="500519"/>
          </a:xfrm>
        </p:spPr>
        <p:txBody>
          <a:bodyPr/>
          <a:lstStyle/>
          <a:p>
            <a:r>
              <a:rPr lang="en-US" dirty="0"/>
              <a:t>Header Goes Here in Title Case 20pts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6991" y="962980"/>
            <a:ext cx="4088993" cy="3627437"/>
          </a:xfrm>
        </p:spPr>
        <p:txBody>
          <a:bodyPr/>
          <a:lstStyle/>
          <a:p>
            <a:r>
              <a:rPr lang="en-US" dirty="0"/>
              <a:t>Subtitle text goes here in sentence case16pts.</a:t>
            </a:r>
          </a:p>
          <a:p>
            <a:pPr lvl="1"/>
            <a:r>
              <a:rPr lang="en-US" dirty="0"/>
              <a:t>Body text goes here in sentence case14pts.</a:t>
            </a:r>
          </a:p>
          <a:p>
            <a:pPr lvl="2"/>
            <a:r>
              <a:rPr lang="en-US" dirty="0"/>
              <a:t>First bulleted text goes here in sentence case12pts</a:t>
            </a:r>
          </a:p>
          <a:p>
            <a:pPr lvl="3"/>
            <a:r>
              <a:rPr lang="en-US" dirty="0"/>
              <a:t>Second bulleted text goes here in sentence case12pts</a:t>
            </a:r>
          </a:p>
          <a:p>
            <a:pPr lvl="4"/>
            <a:r>
              <a:rPr lang="en-US" dirty="0"/>
              <a:t>Third bulleted text goes here in sentence case12pts</a:t>
            </a:r>
          </a:p>
        </p:txBody>
      </p:sp>
    </p:spTree>
    <p:extLst>
      <p:ext uri="{BB962C8B-B14F-4D97-AF65-F5344CB8AC3E}">
        <p14:creationId xmlns:p14="http://schemas.microsoft.com/office/powerpoint/2010/main" val="37591841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0"/>
            <a:ext cx="9144000" cy="51435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accent2"/>
                </a:solidFill>
                <a:latin typeface="+mj-lt"/>
              </a:defRPr>
            </a:lvl1pPr>
            <a:lvl2pPr marL="228339" indent="-228339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accent2"/>
                </a:solidFill>
                <a:latin typeface="+mn-lt"/>
              </a:defRPr>
            </a:lvl2pPr>
            <a:lvl3pPr>
              <a:defRPr sz="1400" i="0">
                <a:solidFill>
                  <a:schemeClr val="accent2"/>
                </a:solidFill>
                <a:latin typeface="+mn-lt"/>
              </a:defRPr>
            </a:lvl3pPr>
            <a:lvl4pPr>
              <a:defRPr sz="1400" i="0">
                <a:solidFill>
                  <a:schemeClr val="accent2"/>
                </a:solidFill>
                <a:latin typeface="+mn-lt"/>
              </a:defRPr>
            </a:lvl4pPr>
            <a:lvl5pPr>
              <a:defRPr sz="1400" i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71" y="297796"/>
            <a:ext cx="8411526" cy="500519"/>
          </a:xfrm>
        </p:spPr>
        <p:txBody>
          <a:bodyPr/>
          <a:lstStyle/>
          <a:p>
            <a:r>
              <a:rPr lang="en-US" dirty="0"/>
              <a:t>Page Title Goes Here in Title Case 20pts</a:t>
            </a:r>
          </a:p>
        </p:txBody>
      </p:sp>
    </p:spTree>
    <p:extLst>
      <p:ext uri="{BB962C8B-B14F-4D97-AF65-F5344CB8AC3E}">
        <p14:creationId xmlns:p14="http://schemas.microsoft.com/office/powerpoint/2010/main" val="22325092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accent2"/>
                </a:solidFill>
                <a:latin typeface="+mj-lt"/>
              </a:defRPr>
            </a:lvl1pPr>
            <a:lvl2pPr marL="228339" indent="-228339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accent2"/>
                </a:solidFill>
                <a:latin typeface="+mn-lt"/>
              </a:defRPr>
            </a:lvl2pPr>
            <a:lvl3pPr>
              <a:defRPr sz="1400" i="0">
                <a:solidFill>
                  <a:schemeClr val="accent2"/>
                </a:solidFill>
                <a:latin typeface="+mn-lt"/>
              </a:defRPr>
            </a:lvl3pPr>
            <a:lvl4pPr marL="114171" indent="0">
              <a:buNone/>
              <a:defRPr sz="1400" i="0">
                <a:solidFill>
                  <a:schemeClr val="accent2"/>
                </a:solidFill>
                <a:latin typeface="+mn-lt"/>
              </a:defRPr>
            </a:lvl4pPr>
            <a:lvl5pPr>
              <a:defRPr sz="1400" i="0">
                <a:solidFill>
                  <a:schemeClr val="accent2"/>
                </a:solidFill>
                <a:latin typeface="+mn-lt"/>
              </a:defRPr>
            </a:lvl5pPr>
          </a:lstStyle>
          <a:p>
            <a:pPr lvl="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938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2000"/>
              </a:spcBef>
              <a:defRPr sz="3600" i="1">
                <a:solidFill>
                  <a:schemeClr val="accent2"/>
                </a:solidFill>
                <a:latin typeface="+mj-lt"/>
              </a:defRPr>
            </a:lvl1pPr>
            <a:lvl2pPr marL="228339" indent="-228339">
              <a:spcBef>
                <a:spcPts val="800"/>
              </a:spcBef>
              <a:buFont typeface="Acer Foco Light" pitchFamily="34" charset="0"/>
              <a:buChar char="—"/>
              <a:defRPr sz="1400" i="0">
                <a:solidFill>
                  <a:schemeClr val="accent2"/>
                </a:solidFill>
                <a:latin typeface="+mn-lt"/>
              </a:defRPr>
            </a:lvl2pPr>
            <a:lvl3pPr>
              <a:defRPr sz="1400" i="0">
                <a:solidFill>
                  <a:schemeClr val="accent2"/>
                </a:solidFill>
                <a:latin typeface="+mn-lt"/>
              </a:defRPr>
            </a:lvl3pPr>
            <a:lvl4pPr marL="114171" indent="0" algn="ctr">
              <a:buNone/>
              <a:defRPr sz="1400" i="0" baseline="0">
                <a:solidFill>
                  <a:schemeClr val="accent2"/>
                </a:solidFill>
                <a:latin typeface="+mn-lt"/>
              </a:defRPr>
            </a:lvl4pPr>
            <a:lvl5pPr>
              <a:defRPr sz="1400" i="0">
                <a:solidFill>
                  <a:schemeClr val="accent2"/>
                </a:solidFill>
                <a:latin typeface="+mn-lt"/>
              </a:defRPr>
            </a:lvl5pPr>
          </a:lstStyle>
          <a:p>
            <a:pPr lvl="3"/>
            <a:r>
              <a:rPr lang="en-US" dirty="0"/>
              <a:t> 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r>
              <a:rPr lang="en-US" sz="2600" b="0" i="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1_Media Only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" y="-419365"/>
            <a:ext cx="9144001" cy="323165"/>
          </a:xfrm>
          <a:prstGeom prst="rect">
            <a:avLst/>
          </a:prstGeom>
          <a:solidFill>
            <a:schemeClr val="bg1"/>
          </a:solidFill>
        </p:spPr>
        <p:txBody>
          <a:bodyPr wrap="square" lIns="91344" tIns="45672" rIns="91344" bIns="45672" rtlCol="0" anchor="ctr">
            <a:spAutoFit/>
          </a:bodyPr>
          <a:lstStyle/>
          <a:p>
            <a:pPr algn="ctr" defTabSz="913383"/>
            <a:r>
              <a:rPr lang="en-US" sz="1500" dirty="0">
                <a:solidFill>
                  <a:srgbClr val="000000"/>
                </a:solidFill>
              </a:rPr>
              <a:t>VIDEO SHOULD PLACE ON BLACK BACKGROUND</a:t>
            </a:r>
          </a:p>
        </p:txBody>
      </p:sp>
    </p:spTree>
    <p:extLst>
      <p:ext uri="{BB962C8B-B14F-4D97-AF65-F5344CB8AC3E}">
        <p14:creationId xmlns:p14="http://schemas.microsoft.com/office/powerpoint/2010/main" val="22641997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/Quote+Acer Gree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65152" y="1403063"/>
            <a:ext cx="8412163" cy="1632861"/>
          </a:xfrm>
        </p:spPr>
        <p:txBody>
          <a:bodyPr anchor="b" anchorCtr="0"/>
          <a:lstStyle>
            <a:lvl1pPr algn="ctr">
              <a:lnSpc>
                <a:spcPct val="75000"/>
              </a:lnSpc>
              <a:defRPr sz="5200" b="0" i="0" baseline="0">
                <a:solidFill>
                  <a:schemeClr val="bg1"/>
                </a:solidFill>
                <a:latin typeface="Acer Foco Black"/>
                <a:cs typeface="Acer Foco Black"/>
              </a:defRPr>
            </a:lvl1pPr>
          </a:lstStyle>
          <a:p>
            <a:r>
              <a:rPr lang="en-US" dirty="0"/>
              <a:t>SHORT QUOTE GOES HERE IN UPPERCASE 52PTS 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52" y="3041130"/>
            <a:ext cx="8412163" cy="678166"/>
          </a:xfrm>
        </p:spPr>
        <p:txBody>
          <a:bodyPr anchor="t"/>
          <a:lstStyle>
            <a:lvl1pPr marL="0" indent="0" algn="ctr">
              <a:buNone/>
              <a:defRPr sz="1500" b="0" i="0" baseline="0">
                <a:solidFill>
                  <a:schemeClr val="bg1"/>
                </a:solidFill>
                <a:latin typeface="Acer Foco"/>
                <a:cs typeface="Acer Foco"/>
              </a:defRPr>
            </a:lvl1pPr>
            <a:lvl2pPr marL="45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>
                <a:solidFill>
                  <a:srgbClr val="FFFFFF"/>
                </a:solidFill>
              </a:rPr>
              <a:t>Explanatory information goes here in sentence case 15pts.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61660" y="4859656"/>
            <a:ext cx="791883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383">
              <a:lnSpc>
                <a:spcPct val="90000"/>
              </a:lnSpc>
            </a:pPr>
            <a:r>
              <a:rPr lang="en-US" sz="700" dirty="0">
                <a:solidFill>
                  <a:srgbClr val="FFFFFF"/>
                </a:solidFill>
                <a:cs typeface="Acer Foco"/>
              </a:rPr>
              <a:t>ACER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7862960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/Quote+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65152" y="1403063"/>
            <a:ext cx="8412163" cy="1632861"/>
          </a:xfrm>
        </p:spPr>
        <p:txBody>
          <a:bodyPr anchor="b" anchorCtr="0"/>
          <a:lstStyle>
            <a:lvl1pPr algn="ctr">
              <a:lnSpc>
                <a:spcPct val="75000"/>
              </a:lnSpc>
              <a:defRPr sz="5200" b="0" i="0" baseline="0">
                <a:solidFill>
                  <a:schemeClr val="accent1"/>
                </a:solidFill>
                <a:latin typeface="Acer Foco Black"/>
                <a:cs typeface="Acer Foco Black"/>
              </a:defRPr>
            </a:lvl1pPr>
          </a:lstStyle>
          <a:p>
            <a:r>
              <a:rPr lang="en-US" dirty="0"/>
              <a:t>SHORT QUOTE GOES HERE IN UPPERCASE 52PTS 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52" y="3041130"/>
            <a:ext cx="8412163" cy="678166"/>
          </a:xfrm>
        </p:spPr>
        <p:txBody>
          <a:bodyPr anchor="t"/>
          <a:lstStyle>
            <a:lvl1pPr marL="0" indent="0" algn="ctr">
              <a:buNone/>
              <a:defRPr sz="1500" b="0" i="0" baseline="0">
                <a:solidFill>
                  <a:srgbClr val="89898B"/>
                </a:solidFill>
                <a:latin typeface="Acer Foco"/>
                <a:cs typeface="Acer Foco"/>
              </a:defRPr>
            </a:lvl1pPr>
            <a:lvl2pPr marL="45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rgbClr val="89898B"/>
                </a:solidFill>
              </a:rPr>
              <a:t>Explanatory information goes here in sentence case 15pts.</a:t>
            </a:r>
          </a:p>
        </p:txBody>
      </p:sp>
    </p:spTree>
    <p:extLst>
      <p:ext uri="{BB962C8B-B14F-4D97-AF65-F5344CB8AC3E}">
        <p14:creationId xmlns:p14="http://schemas.microsoft.com/office/powerpoint/2010/main" val="411262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36858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/Quote+Media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65152" y="1403063"/>
            <a:ext cx="8412163" cy="1632861"/>
          </a:xfrm>
        </p:spPr>
        <p:txBody>
          <a:bodyPr anchor="b" anchorCtr="0"/>
          <a:lstStyle>
            <a:lvl1pPr marL="0" marR="0" indent="0" algn="ctr" defTabSz="913383" rtl="0" eaLnBrk="1" fontAlgn="auto" latinLnBrk="0" hangingPunct="1">
              <a:lnSpc>
                <a:spcPct val="7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baseline="0">
                <a:solidFill>
                  <a:schemeClr val="tx1"/>
                </a:solidFill>
                <a:latin typeface="Acer Foco Black"/>
                <a:cs typeface="Acer Foco Black"/>
              </a:defRPr>
            </a:lvl1pPr>
          </a:lstStyle>
          <a:p>
            <a:r>
              <a:rPr lang="en-US" dirty="0"/>
              <a:t>SHORT QUOTE GOES HERE IN UPPERCASE 52PTS 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52" y="3041130"/>
            <a:ext cx="8412163" cy="678166"/>
          </a:xfrm>
        </p:spPr>
        <p:txBody>
          <a:bodyPr anchor="t"/>
          <a:lstStyle>
            <a:lvl1pPr marL="0" marR="0" indent="0" algn="ctr" defTabSz="91338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itchFamily="34" charset="0"/>
              <a:buNone/>
              <a:tabLst/>
              <a:defRPr sz="1500" b="0" i="0" baseline="0">
                <a:solidFill>
                  <a:schemeClr val="tx1"/>
                </a:solidFill>
                <a:latin typeface="Acer Foco"/>
                <a:cs typeface="Acer Foco"/>
              </a:defRPr>
            </a:lvl1pPr>
            <a:lvl2pPr marL="45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Explanatory information goes here in sentence case 15pts.</a:t>
            </a:r>
          </a:p>
        </p:txBody>
      </p:sp>
    </p:spTree>
    <p:extLst>
      <p:ext uri="{BB962C8B-B14F-4D97-AF65-F5344CB8AC3E}">
        <p14:creationId xmlns:p14="http://schemas.microsoft.com/office/powerpoint/2010/main" val="36211522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Statement/Quote+Acer Gree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65152" y="1263965"/>
            <a:ext cx="8412163" cy="1632861"/>
          </a:xfrm>
        </p:spPr>
        <p:txBody>
          <a:bodyPr anchor="b" anchorCtr="0"/>
          <a:lstStyle>
            <a:lvl1pPr algn="ctr">
              <a:lnSpc>
                <a:spcPct val="75000"/>
              </a:lnSpc>
              <a:defRPr sz="4000" b="0" i="0" baseline="0">
                <a:solidFill>
                  <a:schemeClr val="bg1"/>
                </a:solidFill>
                <a:latin typeface="Acer Foco Black"/>
                <a:cs typeface="Acer Foco Black"/>
              </a:defRPr>
            </a:lvl1pPr>
          </a:lstStyle>
          <a:p>
            <a:r>
              <a:rPr lang="en-US" dirty="0"/>
              <a:t>LONG QUOTE GOES HERE </a:t>
            </a:r>
            <a:br>
              <a:rPr lang="en-US" dirty="0"/>
            </a:br>
            <a:r>
              <a:rPr lang="en-US" dirty="0"/>
              <a:t>IN UPPERCASE 40PTS 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52" y="2902026"/>
            <a:ext cx="8412163" cy="678166"/>
          </a:xfrm>
        </p:spPr>
        <p:txBody>
          <a:bodyPr anchor="t"/>
          <a:lstStyle>
            <a:lvl1pPr marL="0" indent="0" algn="ctr">
              <a:buNone/>
              <a:defRPr sz="1500" b="0" i="0" baseline="0">
                <a:solidFill>
                  <a:schemeClr val="bg1"/>
                </a:solidFill>
                <a:latin typeface="Acer Foco"/>
                <a:cs typeface="Acer Foco"/>
              </a:defRPr>
            </a:lvl1pPr>
            <a:lvl2pPr marL="45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Explanatory information goes here in sentence case 15pts.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61660" y="4859656"/>
            <a:ext cx="791883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383">
              <a:lnSpc>
                <a:spcPct val="90000"/>
              </a:lnSpc>
            </a:pPr>
            <a:r>
              <a:rPr lang="en-US" sz="700" dirty="0">
                <a:solidFill>
                  <a:srgbClr val="FFFFFF"/>
                </a:solidFill>
                <a:cs typeface="Acer Foco"/>
              </a:rPr>
              <a:t>ACER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517255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Statement/Quote+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152" y="1263965"/>
            <a:ext cx="8412163" cy="1632861"/>
          </a:xfrm>
        </p:spPr>
        <p:txBody>
          <a:bodyPr anchor="b" anchorCtr="0"/>
          <a:lstStyle>
            <a:lvl1pPr algn="ctr">
              <a:lnSpc>
                <a:spcPct val="75000"/>
              </a:lnSpc>
              <a:defRPr sz="4000" b="0" i="0" baseline="0">
                <a:solidFill>
                  <a:schemeClr val="accent1"/>
                </a:solidFill>
                <a:latin typeface="Acer Foco Black"/>
                <a:cs typeface="Acer Foco Black"/>
              </a:defRPr>
            </a:lvl1pPr>
          </a:lstStyle>
          <a:p>
            <a:r>
              <a:rPr lang="en-US" dirty="0"/>
              <a:t>LONG QUOTE GOES HERE </a:t>
            </a:r>
            <a:br>
              <a:rPr lang="en-US" dirty="0"/>
            </a:br>
            <a:r>
              <a:rPr lang="en-US" dirty="0"/>
              <a:t>IN UPPERCASE 40PTS 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52" y="2902026"/>
            <a:ext cx="8412163" cy="678166"/>
          </a:xfrm>
        </p:spPr>
        <p:txBody>
          <a:bodyPr anchor="t"/>
          <a:lstStyle>
            <a:lvl1pPr marL="0" indent="0" algn="ctr">
              <a:buNone/>
              <a:defRPr sz="1500" b="0" i="0" baseline="0">
                <a:solidFill>
                  <a:srgbClr val="89898B"/>
                </a:solidFill>
                <a:latin typeface="Acer Foco"/>
                <a:cs typeface="Acer Foco"/>
              </a:defRPr>
            </a:lvl1pPr>
            <a:lvl2pPr marL="45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Explanatory information goes here in sentence case 15pts.</a:t>
            </a:r>
          </a:p>
        </p:txBody>
      </p:sp>
    </p:spTree>
    <p:extLst>
      <p:ext uri="{BB962C8B-B14F-4D97-AF65-F5344CB8AC3E}">
        <p14:creationId xmlns:p14="http://schemas.microsoft.com/office/powerpoint/2010/main" val="204196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Statement/Quote+Media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152" y="1263965"/>
            <a:ext cx="8412163" cy="1632861"/>
          </a:xfrm>
        </p:spPr>
        <p:txBody>
          <a:bodyPr anchor="b" anchorCtr="0"/>
          <a:lstStyle>
            <a:lvl1pPr algn="ctr">
              <a:lnSpc>
                <a:spcPct val="75000"/>
              </a:lnSpc>
              <a:defRPr sz="4000" b="0" i="0" baseline="0">
                <a:solidFill>
                  <a:srgbClr val="000000"/>
                </a:solidFill>
                <a:latin typeface="Acer Foco Black"/>
                <a:cs typeface="Acer Foco Black"/>
              </a:defRPr>
            </a:lvl1pPr>
          </a:lstStyle>
          <a:p>
            <a:r>
              <a:rPr lang="en-US" dirty="0"/>
              <a:t>LONG QUOTE GOES HERE </a:t>
            </a:r>
            <a:br>
              <a:rPr lang="en-US" dirty="0"/>
            </a:br>
            <a:r>
              <a:rPr lang="en-US" dirty="0"/>
              <a:t>IN UPPERCASE 40PTS 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52" y="2902026"/>
            <a:ext cx="8412163" cy="678166"/>
          </a:xfrm>
        </p:spPr>
        <p:txBody>
          <a:bodyPr anchor="t"/>
          <a:lstStyle>
            <a:lvl1pPr marL="0" indent="0" algn="ctr">
              <a:buNone/>
              <a:defRPr sz="1500" b="0" i="0" baseline="0">
                <a:solidFill>
                  <a:schemeClr val="tx1"/>
                </a:solidFill>
                <a:latin typeface="Acer Foco"/>
                <a:cs typeface="Acer Foco"/>
              </a:defRPr>
            </a:lvl1pPr>
            <a:lvl2pPr marL="45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Explanatory information goes here in sentence case 15pts.</a:t>
            </a:r>
          </a:p>
        </p:txBody>
      </p:sp>
    </p:spTree>
    <p:extLst>
      <p:ext uri="{BB962C8B-B14F-4D97-AF65-F5344CB8AC3E}">
        <p14:creationId xmlns:p14="http://schemas.microsoft.com/office/powerpoint/2010/main" val="4171523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Two Lin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6" y="351671"/>
            <a:ext cx="8406273" cy="862389"/>
          </a:xfrm>
        </p:spPr>
        <p:txBody>
          <a:bodyPr anchor="b" anchorCtr="0"/>
          <a:lstStyle>
            <a:lvl1pPr>
              <a:lnSpc>
                <a:spcPct val="80000"/>
              </a:lnSpc>
              <a:defRPr sz="3600" i="0" cap="none" baseline="0">
                <a:solidFill>
                  <a:srgbClr val="FFFFFF"/>
                </a:solidFill>
                <a:latin typeface="Acer Foco"/>
                <a:cs typeface="Acer Foco"/>
              </a:defRPr>
            </a:lvl1pPr>
          </a:lstStyle>
          <a:p>
            <a:r>
              <a:rPr lang="en-US" cap="none" dirty="0"/>
              <a:t>Chapter Title </a:t>
            </a:r>
            <a:r>
              <a:rPr lang="en-US" dirty="0"/>
              <a:t>G</a:t>
            </a:r>
            <a:r>
              <a:rPr lang="en-US" cap="none" dirty="0"/>
              <a:t>oes </a:t>
            </a:r>
            <a:r>
              <a:rPr lang="en-US" dirty="0"/>
              <a:t>H</a:t>
            </a:r>
            <a:r>
              <a:rPr lang="en-US" cap="none" dirty="0"/>
              <a:t>ere </a:t>
            </a:r>
            <a:br>
              <a:rPr lang="en-US" cap="none" dirty="0"/>
            </a:br>
            <a:r>
              <a:rPr lang="en-US" dirty="0"/>
              <a:t>in Title Case </a:t>
            </a:r>
            <a:r>
              <a:rPr lang="en-US" cap="none" dirty="0"/>
              <a:t>36pts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104" y="1272964"/>
            <a:ext cx="8412319" cy="750749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Chapter subtitle goes here in sentence case 14pts.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61660" y="4859656"/>
            <a:ext cx="791883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383">
              <a:lnSpc>
                <a:spcPct val="90000"/>
              </a:lnSpc>
            </a:pPr>
            <a:r>
              <a:rPr lang="en-US" sz="700" dirty="0">
                <a:solidFill>
                  <a:srgbClr val="FFFFFF"/>
                </a:solidFill>
                <a:cs typeface="Acer Foco"/>
              </a:rPr>
              <a:t>ACER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37711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one Lin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31" y="283467"/>
            <a:ext cx="8426013" cy="488368"/>
          </a:xfrm>
        </p:spPr>
        <p:txBody>
          <a:bodyPr anchor="b" anchorCtr="0"/>
          <a:lstStyle>
            <a:lvl1pPr>
              <a:lnSpc>
                <a:spcPct val="80000"/>
              </a:lnSpc>
              <a:defRPr sz="3600" i="0" cap="none" baseline="0">
                <a:solidFill>
                  <a:srgbClr val="FFFFFF"/>
                </a:solidFill>
                <a:latin typeface="Acer Foco"/>
                <a:cs typeface="Acer Foco"/>
              </a:defRPr>
            </a:lvl1pPr>
          </a:lstStyle>
          <a:p>
            <a:r>
              <a:rPr lang="en-US" cap="none" dirty="0"/>
              <a:t>Chapter Title </a:t>
            </a:r>
            <a:r>
              <a:rPr lang="en-US" dirty="0"/>
              <a:t>G</a:t>
            </a:r>
            <a:r>
              <a:rPr lang="en-US" cap="none" dirty="0"/>
              <a:t>oes </a:t>
            </a:r>
            <a:r>
              <a:rPr lang="en-US" dirty="0"/>
              <a:t>H</a:t>
            </a:r>
            <a:r>
              <a:rPr lang="en-US" cap="none" dirty="0"/>
              <a:t>ere </a:t>
            </a:r>
            <a:r>
              <a:rPr lang="en-US" dirty="0"/>
              <a:t>in Title Case </a:t>
            </a:r>
            <a:r>
              <a:rPr lang="en-US" cap="none" dirty="0"/>
              <a:t>36pts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080" y="830743"/>
            <a:ext cx="8451800" cy="750749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6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Chapter subtitle goes here in sentence case 14pts.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61660" y="4859656"/>
            <a:ext cx="791883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383">
              <a:lnSpc>
                <a:spcPct val="90000"/>
              </a:lnSpc>
            </a:pPr>
            <a:r>
              <a:rPr lang="en-US" sz="700" dirty="0">
                <a:solidFill>
                  <a:srgbClr val="FFFFFF"/>
                </a:solidFill>
                <a:cs typeface="Acer Foco"/>
              </a:rPr>
              <a:t>ACER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916528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Page Title Goes Here in Title Case 20pts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4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096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Acer Green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361660" y="4859656"/>
            <a:ext cx="791883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383">
              <a:lnSpc>
                <a:spcPct val="90000"/>
              </a:lnSpc>
            </a:pPr>
            <a:r>
              <a:rPr lang="en-US" sz="700" dirty="0">
                <a:solidFill>
                  <a:srgbClr val="FFFFFF"/>
                </a:solidFill>
                <a:cs typeface="Acer Foco"/>
              </a:rPr>
              <a:t>ACER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204124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65132" y="1655682"/>
            <a:ext cx="2154436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383"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  <a:latin typeface="Acer Foco Black"/>
              </a:rPr>
              <a:t>Thank you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5152" y="2006821"/>
            <a:ext cx="8412163" cy="1132904"/>
          </a:xfrm>
        </p:spPr>
        <p:txBody>
          <a:bodyPr anchor="ctr" anchorCtr="0"/>
          <a:lstStyle>
            <a:lvl1pPr algn="ctr">
              <a:defRPr sz="5800" b="0" i="0" baseline="0">
                <a:solidFill>
                  <a:schemeClr val="accent1"/>
                </a:solidFill>
                <a:latin typeface="Acer Foco Black"/>
                <a:cs typeface="Acer Foco Black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90897" y="4822167"/>
            <a:ext cx="365125" cy="138500"/>
          </a:xfrm>
        </p:spPr>
        <p:txBody>
          <a:bodyPr/>
          <a:lstStyle/>
          <a:p>
            <a:fld id="{DC460F7E-BF8E-4752-A3EA-71DCEBC1B1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361660" y="4859656"/>
            <a:ext cx="791883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383">
              <a:lnSpc>
                <a:spcPct val="90000"/>
              </a:lnSpc>
            </a:pPr>
            <a:r>
              <a:rPr lang="en-US" sz="700" dirty="0">
                <a:solidFill>
                  <a:srgbClr val="89898B"/>
                </a:solidFill>
                <a:cs typeface="Acer Foco"/>
              </a:rPr>
              <a:t>ACER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551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29540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 Den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56" y="669926"/>
            <a:ext cx="7680325" cy="53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5126" y="1333520"/>
            <a:ext cx="3657600" cy="3265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>
          <a:xfrm>
            <a:off x="2193184" y="4849684"/>
            <a:ext cx="4030663" cy="13716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4384704" y="1333500"/>
            <a:ext cx="3660775" cy="32654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34" y="220163"/>
            <a:ext cx="4086225" cy="112155"/>
          </a:xfrm>
          <a:prstGeom prst="rect">
            <a:avLst/>
          </a:prstGeom>
        </p:spPr>
        <p:txBody>
          <a:bodyPr/>
          <a:lstStyle>
            <a:lvl1pPr marL="290194" indent="-290194">
              <a:tabLst/>
              <a:defRPr sz="900" cap="all" baseline="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lvl="0"/>
            <a:r>
              <a:rPr lang="en-US" dirty="0" err="1"/>
              <a:t>x.x</a:t>
            </a:r>
            <a:r>
              <a:rPr lang="en-US" dirty="0"/>
              <a:t>.	Section number and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  <a:pPr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65125" y="428625"/>
            <a:ext cx="3657600" cy="228600"/>
          </a:xfrm>
        </p:spPr>
        <p:txBody>
          <a:bodyPr anchor="b" anchorCtr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50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86934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5736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35603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20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7" r:id="rId12"/>
    <p:sldLayoutId id="2147483708" r:id="rId13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658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320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69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640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440" indent="-34244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984" indent="-28537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97" indent="-2282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091" indent="-2282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698" indent="-2282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282" indent="-228292" algn="l" defTabSz="9132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892" indent="-228292" algn="l" defTabSz="9132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486" indent="-228292" algn="l" defTabSz="9132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078" indent="-228292" algn="l" defTabSz="9132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87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03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00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06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991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577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182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787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6738" y="315923"/>
            <a:ext cx="84169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141" y="1060487"/>
            <a:ext cx="8418513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9089" y="4865760"/>
            <a:ext cx="4030663" cy="136525"/>
          </a:xfrm>
          <a:prstGeom prst="rect">
            <a:avLst/>
          </a:prstGeom>
        </p:spPr>
        <p:txBody>
          <a:bodyPr vert="horz" wrap="square" lIns="0" tIns="0" rIns="91328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800">
                <a:solidFill>
                  <a:srgbClr val="BBBDBF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charset="0"/>
                <a:cs typeface="Arial" charset="0"/>
              </a:rPr>
              <a:t>Presentation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" y="4870522"/>
            <a:ext cx="365125" cy="138113"/>
          </a:xfrm>
          <a:prstGeom prst="rect">
            <a:avLst/>
          </a:prstGeom>
        </p:spPr>
        <p:txBody>
          <a:bodyPr vert="horz" lIns="0" tIns="0" rIns="45664" bIns="0" rtlCol="0" anchor="b" anchorCtr="0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accent2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FBAA3DB5-9E6C-4DBC-81BD-20A995B106F3}" type="slidenum">
              <a:rPr lang="en-US">
                <a:solidFill>
                  <a:srgbClr val="83B81A"/>
                </a:solidFill>
                <a:ea typeface="ＭＳ Ｐゴシック" charset="0"/>
              </a:rPr>
              <a:pPr>
                <a:defRPr/>
              </a:pPr>
              <a:t>‹#›</a:t>
            </a:fld>
            <a:endParaRPr lang="en-US" dirty="0">
              <a:solidFill>
                <a:srgbClr val="83B81A"/>
              </a:solidFill>
              <a:ea typeface="ＭＳ Ｐゴシック" charset="0"/>
            </a:endParaRPr>
          </a:p>
        </p:txBody>
      </p:sp>
      <p:pic>
        <p:nvPicPr>
          <p:cNvPr id="6" name="Picture 8" descr="acer_logo_rgb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4260" y="4829247"/>
            <a:ext cx="649287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9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</p:sldLayoutIdLst>
  <p:hf sldNum="0"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kern="1200">
          <a:solidFill>
            <a:schemeClr val="accent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cer Foco Semibold" charset="0"/>
          <a:ea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cer Foco Semibold" charset="0"/>
          <a:ea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cer Foco Semibold" charset="0"/>
          <a:ea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cer Foco Semibold" charset="0"/>
          <a:ea typeface="ＭＳ Ｐゴシック" charset="0"/>
        </a:defRPr>
      </a:lvl5pPr>
      <a:lvl6pPr marL="45658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cer Foco Semibold" charset="0"/>
          <a:ea typeface="ＭＳ Ｐゴシック" charset="0"/>
        </a:defRPr>
      </a:lvl6pPr>
      <a:lvl7pPr marL="91320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cer Foco Semibold" charset="0"/>
          <a:ea typeface="ＭＳ Ｐゴシック" charset="0"/>
        </a:defRPr>
      </a:lvl7pPr>
      <a:lvl8pPr marL="1369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cer Foco Semibold" charset="0"/>
          <a:ea typeface="ＭＳ Ｐゴシック" charset="0"/>
        </a:defRPr>
      </a:lvl8pPr>
      <a:lvl9pPr marL="182640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cer Foco Semibold" charset="0"/>
          <a:ea typeface="ＭＳ Ｐゴシック" charset="0"/>
        </a:defRPr>
      </a:lvl9pPr>
    </p:titleStyle>
    <p:bodyStyle>
      <a:lvl1pPr algn="l" rtl="0" eaLnBrk="1" fontAlgn="base" hangingPunct="1">
        <a:lnSpc>
          <a:spcPct val="95000"/>
        </a:lnSpc>
        <a:spcBef>
          <a:spcPts val="1600"/>
        </a:spcBef>
        <a:spcAft>
          <a:spcPct val="0"/>
        </a:spcAft>
        <a:buFont typeface="Arial" charset="0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233049" indent="-233049" algn="l" rtl="0" eaLnBrk="1" fontAlgn="base" hangingPunct="1">
        <a:lnSpc>
          <a:spcPct val="95000"/>
        </a:lnSpc>
        <a:spcBef>
          <a:spcPts val="900"/>
        </a:spcBef>
        <a:spcAft>
          <a:spcPct val="0"/>
        </a:spcAft>
        <a:buFont typeface="Acer Foco Light" charset="0"/>
        <a:buChar char="–"/>
        <a:defRPr lang="en-US" kern="1200" dirty="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397938" indent="-164890" algn="l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Font typeface="Acer Foco Light" charset="0"/>
        <a:buChar char="-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73927" indent="-175977" algn="l" rtl="0" eaLnBrk="1" fontAlgn="base" hangingPunct="1">
        <a:lnSpc>
          <a:spcPct val="95000"/>
        </a:lnSpc>
        <a:spcBef>
          <a:spcPts val="400"/>
        </a:spcBef>
        <a:spcAft>
          <a:spcPct val="0"/>
        </a:spcAft>
        <a:buFont typeface="Acer Foco Light" charset="0"/>
        <a:buChar char="-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738812" indent="-164890" algn="l" rtl="0" eaLnBrk="1" fontAlgn="base" hangingPunct="1">
        <a:lnSpc>
          <a:spcPct val="95000"/>
        </a:lnSpc>
        <a:spcBef>
          <a:spcPts val="200"/>
        </a:spcBef>
        <a:spcAft>
          <a:spcPct val="0"/>
        </a:spcAft>
        <a:buFont typeface="Acer Foco Light" charset="0"/>
        <a:buChar char="-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1282" indent="-228292" algn="l" defTabSz="9132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892" indent="-228292" algn="l" defTabSz="9132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486" indent="-228292" algn="l" defTabSz="9132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078" indent="-228292" algn="l" defTabSz="91320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87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03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00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06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991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577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182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787" algn="l" defTabSz="913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723" y="664745"/>
            <a:ext cx="7679531" cy="530352"/>
          </a:xfrm>
          <a:prstGeom prst="rect">
            <a:avLst/>
          </a:pr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0" tIns="0" rIns="0" bIns="137015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3184" y="4849684"/>
            <a:ext cx="4030663" cy="137160"/>
          </a:xfrm>
          <a:prstGeom prst="rect">
            <a:avLst/>
          </a:prstGeom>
        </p:spPr>
        <p:txBody>
          <a:bodyPr vert="horz" lIns="0" tIns="0" rIns="91344" bIns="0" rtlCol="0" anchor="b" anchorCtr="0">
            <a:noAutofit/>
          </a:bodyPr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pPr defTabSz="913383"/>
            <a:r>
              <a:rPr lang="en-US">
                <a:solidFill>
                  <a:srgbClr val="BBBDBF"/>
                </a:solidFill>
              </a:rPr>
              <a:t>Presentation Title</a:t>
            </a:r>
            <a:endParaRPr lang="en-US" dirty="0">
              <a:solidFill>
                <a:srgbClr val="BBBDB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1791" y="209134"/>
            <a:ext cx="548753" cy="1385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cer Foco" panose="020B0604050202020203" pitchFamily="34" charset="0"/>
              </a:defRPr>
            </a:lvl1pPr>
          </a:lstStyle>
          <a:p>
            <a:pPr defTabSz="913383"/>
            <a:r>
              <a:rPr lang="en-US">
                <a:solidFill>
                  <a:srgbClr val="414042"/>
                </a:solidFill>
              </a:rPr>
              <a:t>|       </a:t>
            </a:r>
            <a:fld id="{DC460F7E-BF8E-4752-A3EA-71DCEBC1B1D4}" type="slidenum">
              <a:rPr lang="en-US" smtClean="0">
                <a:solidFill>
                  <a:srgbClr val="414042"/>
                </a:solidFill>
              </a:rPr>
              <a:pPr defTabSz="913383"/>
              <a:t>‹#›</a:t>
            </a:fld>
            <a:endParaRPr lang="en-US" dirty="0">
              <a:solidFill>
                <a:srgbClr val="414042"/>
              </a:solidFill>
            </a:endParaRPr>
          </a:p>
        </p:txBody>
      </p:sp>
      <p:pic>
        <p:nvPicPr>
          <p:cNvPr id="9" name="Picture 2" descr="\\.psf\Home\Desktop\acer_logo_rgb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746" y="4779294"/>
            <a:ext cx="76200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\\.psf\Home\Desktop\AcerPlaybookfooter.png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" b="3313"/>
          <a:stretch/>
        </p:blipFill>
        <p:spPr bwMode="auto">
          <a:xfrm>
            <a:off x="4636039" y="4672468"/>
            <a:ext cx="4507992" cy="4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365156" y="1166815"/>
            <a:ext cx="7680325" cy="3432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900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</p:sldLayoutIdLst>
  <p:hf hdr="0" ftr="0" dt="0"/>
  <p:txStyles>
    <p:titleStyle>
      <a:lvl1pPr algn="l" defTabSz="913383" rtl="0" eaLnBrk="1" latinLnBrk="0" hangingPunct="1">
        <a:lnSpc>
          <a:spcPct val="95000"/>
        </a:lnSpc>
        <a:spcBef>
          <a:spcPts val="0"/>
        </a:spcBef>
        <a:buNone/>
        <a:defRPr sz="2100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3383" rtl="0" eaLnBrk="1" latinLnBrk="0" hangingPunct="1">
        <a:lnSpc>
          <a:spcPct val="95000"/>
        </a:lnSpc>
        <a:spcBef>
          <a:spcPts val="800"/>
        </a:spcBef>
        <a:buFont typeface="Arial" pitchFamily="34" charset="0"/>
        <a:buNone/>
        <a:defRPr lang="en-US" sz="1400" kern="1200" dirty="0" smtClean="0">
          <a:solidFill>
            <a:schemeClr val="accent2"/>
          </a:solidFill>
          <a:latin typeface="Acer Foco" panose="020B0604050202020203" pitchFamily="34" charset="0"/>
          <a:ea typeface="+mn-ea"/>
          <a:cs typeface="+mn-cs"/>
        </a:defRPr>
      </a:lvl1pPr>
      <a:lvl2pPr marL="0" indent="0" algn="l" defTabSz="913383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None/>
        <a:defRPr lang="en-US" sz="1400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4761" indent="0" algn="l" defTabSz="913383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lang="en-US" sz="1000" kern="1200" dirty="0" smtClean="0">
          <a:solidFill>
            <a:schemeClr val="tx2"/>
          </a:solidFill>
          <a:latin typeface="+mn-lt"/>
          <a:ea typeface="+mn-ea"/>
          <a:cs typeface="+mn-cs"/>
        </a:defRPr>
      </a:lvl3pPr>
      <a:lvl4pPr marL="115756" indent="-115756" algn="l" defTabSz="913383" rtl="0" eaLnBrk="1" latinLnBrk="0" hangingPunct="1">
        <a:lnSpc>
          <a:spcPct val="95000"/>
        </a:lnSpc>
        <a:spcBef>
          <a:spcPts val="600"/>
        </a:spcBef>
        <a:buFont typeface="Arial" panose="020B0604020202020204" pitchFamily="34" charset="0"/>
        <a:buChar char="•"/>
        <a:defRPr lang="en-US" sz="1000" kern="1200" dirty="0" smtClean="0">
          <a:solidFill>
            <a:schemeClr val="tx2"/>
          </a:solidFill>
          <a:latin typeface="+mn-lt"/>
          <a:ea typeface="+mn-ea"/>
          <a:cs typeface="+mn-cs"/>
        </a:defRPr>
      </a:lvl4pPr>
      <a:lvl5pPr marL="226753" indent="-117342" algn="l" defTabSz="913383" rtl="0" eaLnBrk="1" latinLnBrk="0" hangingPunct="1">
        <a:lnSpc>
          <a:spcPct val="95000"/>
        </a:lnSpc>
        <a:spcBef>
          <a:spcPts val="300"/>
        </a:spcBef>
        <a:buFont typeface="Acer Foco Light" pitchFamily="34" charset="0"/>
        <a:buChar char="-"/>
        <a:defRPr lang="en-US" sz="10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2511785" indent="-228339" algn="l" defTabSz="91338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483" indent="-228339" algn="l" defTabSz="91338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171" indent="-228339" algn="l" defTabSz="91338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854" indent="-228339" algn="l" defTabSz="91338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81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83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72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767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447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126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822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514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877" y="297796"/>
            <a:ext cx="8418512" cy="5005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Page Title Goes Here in Title Case 20pts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963702"/>
            <a:ext cx="8418513" cy="361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338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Subtitle text goes here in sentence case16pts.</a:t>
            </a:r>
          </a:p>
          <a:p>
            <a:pPr lvl="1"/>
            <a:r>
              <a:rPr lang="en-US" dirty="0"/>
              <a:t>Body text goes here in sentence case14pts.</a:t>
            </a:r>
          </a:p>
          <a:p>
            <a:pPr lvl="2"/>
            <a:r>
              <a:rPr lang="en-US" dirty="0"/>
              <a:t>First bulleted text goes here in sentence case12pts</a:t>
            </a:r>
          </a:p>
          <a:p>
            <a:pPr lvl="3"/>
            <a:r>
              <a:rPr lang="en-US" dirty="0"/>
              <a:t>Second bulleted text goes here in sentence case12pts</a:t>
            </a:r>
          </a:p>
          <a:p>
            <a:pPr lvl="4"/>
            <a:r>
              <a:rPr lang="en-US" dirty="0"/>
              <a:t>Third bulleted text goes here in sentence case12pts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0897" y="4822167"/>
            <a:ext cx="365125" cy="138500"/>
          </a:xfrm>
          <a:prstGeom prst="rect">
            <a:avLst/>
          </a:prstGeom>
        </p:spPr>
        <p:txBody>
          <a:bodyPr vert="horz" lIns="0" tIns="0" rIns="45672" bIns="0" rtlCol="0" anchor="b" anchorCtr="0">
            <a:noAutofit/>
          </a:bodyPr>
          <a:lstStyle>
            <a:lvl1pPr algn="r">
              <a:defRPr sz="700" b="0" i="0">
                <a:solidFill>
                  <a:srgbClr val="89898B"/>
                </a:solidFill>
                <a:latin typeface="Acer Foco"/>
                <a:cs typeface="Acer Foco"/>
              </a:defRPr>
            </a:lvl1pPr>
          </a:lstStyle>
          <a:p>
            <a:pPr defTabSz="913383"/>
            <a:fld id="{DC460F7E-BF8E-4752-A3EA-71DCEBC1B1D4}" type="slidenum">
              <a:rPr lang="en-US" smtClean="0"/>
              <a:pPr defTabSz="913383"/>
              <a:t>‹#›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1660" y="4859656"/>
            <a:ext cx="791883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383">
              <a:lnSpc>
                <a:spcPct val="90000"/>
              </a:lnSpc>
            </a:pPr>
            <a:r>
              <a:rPr lang="en-US" sz="700" dirty="0">
                <a:solidFill>
                  <a:srgbClr val="89898B"/>
                </a:solidFill>
                <a:cs typeface="Acer Foco"/>
              </a:rPr>
              <a:t>ACER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58567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  <p:sldLayoutId id="2147484401" r:id="rId12"/>
    <p:sldLayoutId id="2147484402" r:id="rId13"/>
    <p:sldLayoutId id="2147484403" r:id="rId14"/>
    <p:sldLayoutId id="2147484404" r:id="rId15"/>
    <p:sldLayoutId id="2147484405" r:id="rId16"/>
    <p:sldLayoutId id="2147484406" r:id="rId17"/>
    <p:sldLayoutId id="2147484407" r:id="rId18"/>
    <p:sldLayoutId id="2147484408" r:id="rId19"/>
    <p:sldLayoutId id="2147484409" r:id="rId20"/>
    <p:sldLayoutId id="2147485066" r:id="rId21"/>
  </p:sldLayoutIdLst>
  <p:hf hdr="0" ftr="0" dt="0"/>
  <p:txStyles>
    <p:titleStyle>
      <a:lvl1pPr algn="l" defTabSz="913383" rtl="0" eaLnBrk="1" latinLnBrk="0" hangingPunct="1">
        <a:lnSpc>
          <a:spcPct val="80000"/>
        </a:lnSpc>
        <a:spcBef>
          <a:spcPct val="0"/>
        </a:spcBef>
        <a:buNone/>
        <a:defRPr sz="2000" b="0" i="0" kern="1200" cap="none" baseline="0">
          <a:solidFill>
            <a:srgbClr val="000000"/>
          </a:solidFill>
          <a:latin typeface="Acer Foco"/>
          <a:ea typeface="+mj-ea"/>
          <a:cs typeface="Acer Foco"/>
        </a:defRPr>
      </a:lvl1pPr>
    </p:titleStyle>
    <p:bodyStyle>
      <a:lvl1pPr marL="0" indent="0" algn="l" defTabSz="913383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Arial" pitchFamily="34" charset="0"/>
        <a:buNone/>
        <a:defRPr lang="en-US" sz="1600" b="0" i="0" kern="1200" dirty="0" smtClean="0">
          <a:solidFill>
            <a:schemeClr val="tx1"/>
          </a:solidFill>
          <a:latin typeface="+mn-lt"/>
          <a:ea typeface="+mn-ea"/>
          <a:cs typeface="Acer Foco"/>
        </a:defRPr>
      </a:lvl1pPr>
      <a:lvl2pPr marL="0" indent="0" algn="l" defTabSz="913383" rtl="0" eaLnBrk="1" latinLnBrk="0" hangingPunct="1">
        <a:lnSpc>
          <a:spcPct val="100000"/>
        </a:lnSpc>
        <a:spcBef>
          <a:spcPts val="300"/>
        </a:spcBef>
        <a:buSzPct val="80000"/>
        <a:buFont typeface="Arial"/>
        <a:buNone/>
        <a:defRPr lang="en-US" sz="1400" b="0" i="0" kern="1200" baseline="0" dirty="0" smtClean="0">
          <a:solidFill>
            <a:schemeClr val="tx2"/>
          </a:solidFill>
          <a:latin typeface="+mn-lt"/>
          <a:ea typeface="+mn-ea"/>
          <a:cs typeface="Acer Foco"/>
        </a:defRPr>
      </a:lvl2pPr>
      <a:lvl3pPr marL="168090" indent="-168090" algn="l" defTabSz="913383" rtl="0" eaLnBrk="1" latinLnBrk="0" hangingPunct="1">
        <a:lnSpc>
          <a:spcPct val="100000"/>
        </a:lnSpc>
        <a:spcBef>
          <a:spcPts val="400"/>
        </a:spcBef>
        <a:buSzPct val="100000"/>
        <a:buFont typeface="+mj-lt"/>
        <a:buAutoNum type="arabicPeriod"/>
        <a:defRPr lang="en-US" sz="1200" b="0" i="0" kern="1200" dirty="0" smtClean="0">
          <a:solidFill>
            <a:schemeClr val="tx2"/>
          </a:solidFill>
          <a:latin typeface="+mn-lt"/>
          <a:ea typeface="+mn-ea"/>
          <a:cs typeface="Acer Foco"/>
        </a:defRPr>
      </a:lvl3pPr>
      <a:lvl4pPr marL="345683" indent="-177602" algn="l" defTabSz="913383" rtl="0" eaLnBrk="1" latinLnBrk="0" hangingPunct="1">
        <a:lnSpc>
          <a:spcPct val="90000"/>
        </a:lnSpc>
        <a:spcBef>
          <a:spcPts val="400"/>
        </a:spcBef>
        <a:buSzPct val="100000"/>
        <a:buFont typeface="+mj-lt"/>
        <a:buAutoNum type="alphaLcPeriod"/>
        <a:defRPr lang="en-US" sz="1200" b="0" i="0" kern="1200" dirty="0" smtClean="0">
          <a:solidFill>
            <a:schemeClr val="tx2"/>
          </a:solidFill>
          <a:latin typeface="+mn-lt"/>
          <a:ea typeface="+mn-ea"/>
          <a:cs typeface="Acer Foco"/>
        </a:defRPr>
      </a:lvl4pPr>
      <a:lvl5pPr marL="458268" indent="-112584" algn="l" defTabSz="913383" rtl="0" eaLnBrk="1" latinLnBrk="0" hangingPunct="1">
        <a:lnSpc>
          <a:spcPct val="90000"/>
        </a:lnSpc>
        <a:spcBef>
          <a:spcPts val="400"/>
        </a:spcBef>
        <a:buSzPct val="100000"/>
        <a:buFont typeface="+mj-lt"/>
        <a:buAutoNum type="romanLcPeriod"/>
        <a:defRPr lang="en-US" sz="1200" b="0" i="0" kern="1200" dirty="0">
          <a:solidFill>
            <a:schemeClr val="tx2"/>
          </a:solidFill>
          <a:latin typeface="+mn-lt"/>
          <a:ea typeface="+mn-ea"/>
          <a:cs typeface="Acer Foco"/>
        </a:defRPr>
      </a:lvl5pPr>
      <a:lvl6pPr marL="459854" indent="-115756" algn="l" defTabSz="913383" rtl="0" eaLnBrk="1" latinLnBrk="0" hangingPunct="1">
        <a:spcBef>
          <a:spcPts val="400"/>
        </a:spcBef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574039" indent="-114171" algn="l" defTabSz="913383" rtl="0" eaLnBrk="1" latinLnBrk="0" hangingPunct="1">
        <a:spcBef>
          <a:spcPts val="400"/>
        </a:spcBef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681861" indent="-107824" algn="l" defTabSz="913383" rtl="0" eaLnBrk="1" latinLnBrk="0" hangingPunct="1">
        <a:spcBef>
          <a:spcPts val="400"/>
        </a:spcBef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3881854" indent="-228339" algn="l" defTabSz="91338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81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83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72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767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447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126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822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514" algn="l" defTabSz="9133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1.xml"/><Relationship Id="rId1" Type="http://schemas.openxmlformats.org/officeDocument/2006/relationships/themeOverride" Target="../theme/themeOverr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/>
          <p:cNvSpPr>
            <a:spLocks noGrp="1"/>
          </p:cNvSpPr>
          <p:nvPr>
            <p:ph type="ctrTitle" idx="4294967295"/>
          </p:nvPr>
        </p:nvSpPr>
        <p:spPr>
          <a:xfrm>
            <a:off x="373089" y="1733550"/>
            <a:ext cx="8412163" cy="1050925"/>
          </a:xfrm>
          <a:prstGeom prst="rect">
            <a:avLst/>
          </a:prstGeom>
        </p:spPr>
        <p:txBody>
          <a:bodyPr lIns="91340" tIns="45670" rIns="91340" bIns="45670"/>
          <a:lstStyle/>
          <a:p>
            <a:pPr algn="l">
              <a:defRPr/>
            </a:pPr>
            <a:r>
              <a:rPr lang="en-US" sz="2400" b="1" dirty="0">
                <a:solidFill>
                  <a:srgbClr val="83B81A"/>
                </a:solidFill>
              </a:rPr>
              <a:t>Ad Scans – 01252026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46" name="Freeform 6"/>
          <p:cNvSpPr>
            <a:spLocks/>
          </p:cNvSpPr>
          <p:nvPr/>
        </p:nvSpPr>
        <p:spPr bwMode="auto">
          <a:xfrm>
            <a:off x="0" y="3325818"/>
            <a:ext cx="9144000" cy="908050"/>
          </a:xfrm>
          <a:custGeom>
            <a:avLst/>
            <a:gdLst>
              <a:gd name="T0" fmla="*/ 0 w 1389"/>
              <a:gd name="T1" fmla="*/ 2147483647 h 138"/>
              <a:gd name="T2" fmla="*/ 2147483647 w 1389"/>
              <a:gd name="T3" fmla="*/ 2147483647 h 138"/>
              <a:gd name="T4" fmla="*/ 2147483647 w 1389"/>
              <a:gd name="T5" fmla="*/ 2147483647 h 138"/>
              <a:gd name="T6" fmla="*/ 0 w 1389"/>
              <a:gd name="T7" fmla="*/ 0 h 138"/>
              <a:gd name="T8" fmla="*/ 0 w 1389"/>
              <a:gd name="T9" fmla="*/ 2147483647 h 1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89" h="138">
                <a:moveTo>
                  <a:pt x="0" y="2"/>
                </a:moveTo>
                <a:cubicBezTo>
                  <a:pt x="132" y="9"/>
                  <a:pt x="764" y="33"/>
                  <a:pt x="1389" y="138"/>
                </a:cubicBezTo>
                <a:cubicBezTo>
                  <a:pt x="1389" y="111"/>
                  <a:pt x="1389" y="111"/>
                  <a:pt x="1389" y="111"/>
                </a:cubicBezTo>
                <a:cubicBezTo>
                  <a:pt x="764" y="23"/>
                  <a:pt x="132" y="5"/>
                  <a:pt x="0" y="0"/>
                </a:cubicBezTo>
                <a:lnTo>
                  <a:pt x="0" y="2"/>
                </a:lnTo>
                <a:close/>
              </a:path>
            </a:pathLst>
          </a:custGeom>
          <a:solidFill>
            <a:srgbClr val="3F9C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40" tIns="45670" rIns="91340" bIns="45670"/>
          <a:lstStyle/>
          <a:p>
            <a:pPr defTabSz="91338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147" name="Freeform 7"/>
          <p:cNvSpPr>
            <a:spLocks/>
          </p:cNvSpPr>
          <p:nvPr/>
        </p:nvSpPr>
        <p:spPr bwMode="auto">
          <a:xfrm>
            <a:off x="0" y="3397251"/>
            <a:ext cx="9144000" cy="1746250"/>
          </a:xfrm>
          <a:custGeom>
            <a:avLst/>
            <a:gdLst>
              <a:gd name="T0" fmla="*/ 0 w 1389"/>
              <a:gd name="T1" fmla="*/ 2147483647 h 265"/>
              <a:gd name="T2" fmla="*/ 2147483647 w 1389"/>
              <a:gd name="T3" fmla="*/ 2147483647 h 265"/>
              <a:gd name="T4" fmla="*/ 2147483647 w 1389"/>
              <a:gd name="T5" fmla="*/ 2147483647 h 265"/>
              <a:gd name="T6" fmla="*/ 2147483647 w 1389"/>
              <a:gd name="T7" fmla="*/ 2147483647 h 265"/>
              <a:gd name="T8" fmla="*/ 0 w 1389"/>
              <a:gd name="T9" fmla="*/ 0 h 265"/>
              <a:gd name="T10" fmla="*/ 0 w 1389"/>
              <a:gd name="T11" fmla="*/ 2147483647 h 2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89" h="265">
                <a:moveTo>
                  <a:pt x="0" y="16"/>
                </a:moveTo>
                <a:cubicBezTo>
                  <a:pt x="112" y="26"/>
                  <a:pt x="578" y="86"/>
                  <a:pt x="1096" y="265"/>
                </a:cubicBezTo>
                <a:cubicBezTo>
                  <a:pt x="1389" y="265"/>
                  <a:pt x="1389" y="265"/>
                  <a:pt x="1389" y="265"/>
                </a:cubicBezTo>
                <a:cubicBezTo>
                  <a:pt x="1389" y="211"/>
                  <a:pt x="1389" y="211"/>
                  <a:pt x="1389" y="211"/>
                </a:cubicBezTo>
                <a:cubicBezTo>
                  <a:pt x="764" y="49"/>
                  <a:pt x="132" y="7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83B8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40" tIns="45670" rIns="91340" bIns="45670"/>
          <a:lstStyle/>
          <a:p>
            <a:pPr defTabSz="91338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148" name="Freeform 8"/>
          <p:cNvSpPr>
            <a:spLocks/>
          </p:cNvSpPr>
          <p:nvPr/>
        </p:nvSpPr>
        <p:spPr bwMode="auto">
          <a:xfrm>
            <a:off x="0" y="3338521"/>
            <a:ext cx="9144000" cy="1449387"/>
          </a:xfrm>
          <a:custGeom>
            <a:avLst/>
            <a:gdLst>
              <a:gd name="T0" fmla="*/ 0 w 1389"/>
              <a:gd name="T1" fmla="*/ 2147483647 h 220"/>
              <a:gd name="T2" fmla="*/ 2147483647 w 1389"/>
              <a:gd name="T3" fmla="*/ 2147483647 h 220"/>
              <a:gd name="T4" fmla="*/ 2147483647 w 1389"/>
              <a:gd name="T5" fmla="*/ 2147483647 h 220"/>
              <a:gd name="T6" fmla="*/ 0 w 1389"/>
              <a:gd name="T7" fmla="*/ 0 h 220"/>
              <a:gd name="T8" fmla="*/ 0 w 1389"/>
              <a:gd name="T9" fmla="*/ 2147483647 h 2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89" h="220">
                <a:moveTo>
                  <a:pt x="0" y="9"/>
                </a:moveTo>
                <a:cubicBezTo>
                  <a:pt x="132" y="16"/>
                  <a:pt x="764" y="58"/>
                  <a:pt x="1389" y="220"/>
                </a:cubicBezTo>
                <a:cubicBezTo>
                  <a:pt x="1389" y="136"/>
                  <a:pt x="1389" y="136"/>
                  <a:pt x="1389" y="136"/>
                </a:cubicBezTo>
                <a:cubicBezTo>
                  <a:pt x="764" y="31"/>
                  <a:pt x="132" y="7"/>
                  <a:pt x="0" y="0"/>
                </a:cubicBezTo>
                <a:lnTo>
                  <a:pt x="0" y="9"/>
                </a:lnTo>
                <a:close/>
              </a:path>
            </a:pathLst>
          </a:custGeom>
          <a:solidFill>
            <a:srgbClr val="DFF0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40" tIns="45670" rIns="91340" bIns="45670"/>
          <a:lstStyle/>
          <a:p>
            <a:pPr defTabSz="91338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149" name="TextBox 3"/>
          <p:cNvSpPr txBox="1">
            <a:spLocks noChangeArrowheads="1"/>
          </p:cNvSpPr>
          <p:nvPr/>
        </p:nvSpPr>
        <p:spPr bwMode="auto">
          <a:xfrm>
            <a:off x="373089" y="4891092"/>
            <a:ext cx="857607" cy="1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383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srgbClr val="BBBDBF"/>
                </a:solidFill>
                <a:latin typeface="Calibri"/>
              </a:rPr>
              <a:t>ACER CONFIDENTIAL</a:t>
            </a:r>
          </a:p>
        </p:txBody>
      </p:sp>
      <p:pic>
        <p:nvPicPr>
          <p:cNvPr id="6152" name="Picture 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601668"/>
            <a:ext cx="15049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9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FE0C-9055-FD1D-E98C-097643A0F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4EFEC0-A44C-46DA-1D57-9869BFF4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Best Buy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3938CD7-514C-60AA-B3CE-04833133536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01/23/2025~01/29/2026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A3550-87BA-4D71-5DC4-FD0FE9AD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428750"/>
            <a:ext cx="4726656" cy="30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7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39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C52D3-E2D2-F153-18BC-BD3C2570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9853EE6-E501-FD0B-9FD1-45252B13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Staples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51801D-AB77-4A04-91CB-A988D9EA6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8" y="755653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</a:rPr>
              <a:t>01/23/2026 -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</a:rPr>
              <a:t>01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/29/2026</a:t>
            </a:r>
          </a:p>
          <a:p>
            <a:pPr>
              <a:lnSpc>
                <a:spcPct val="120000"/>
              </a:lnSpc>
            </a:pPr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EFA5B-7280-B196-24AD-93AB46D1C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985" y="0"/>
            <a:ext cx="37380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2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FC5C4-9C2F-8C4A-D07F-B6ABDE8A3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51CD67A-03E7-5C5F-E9BC-AC69A5CB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Staples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2656F3-0DBD-D652-DBE6-283DBB3512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8" y="755653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</a:rPr>
              <a:t>01/23/2026 -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</a:rPr>
              <a:t>01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/29/2026</a:t>
            </a:r>
          </a:p>
          <a:p>
            <a:pPr>
              <a:lnSpc>
                <a:spcPct val="120000"/>
              </a:lnSpc>
            </a:pPr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100B7-ECFA-12F4-F610-6A28F050B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834" y="0"/>
            <a:ext cx="34403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6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C8B4F-189D-26DF-2271-30EAFB4AB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8CDAF5-2AF7-27D9-F198-48679A7AE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Staples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9E628-3CD6-06AC-CCC5-D5F0ABFA9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8" y="755653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</a:rPr>
              <a:t>01/23/2026 -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</a:rPr>
              <a:t>01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/29/2026</a:t>
            </a:r>
          </a:p>
          <a:p>
            <a:pPr>
              <a:lnSpc>
                <a:spcPct val="120000"/>
              </a:lnSpc>
            </a:pPr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F5A78-C8B1-55F7-0879-D115C61C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470" y="0"/>
            <a:ext cx="34470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11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B1165-EE80-4F38-2C88-882412350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780CF1-644E-08B9-0F6E-0462508A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Staples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DD7F509-AC27-8F1D-7D74-37B317794F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8" y="755653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</a:rPr>
              <a:t>01/23/2026 -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</a:rPr>
              <a:t>01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/29/2026</a:t>
            </a:r>
          </a:p>
          <a:p>
            <a:pPr>
              <a:lnSpc>
                <a:spcPct val="120000"/>
              </a:lnSpc>
            </a:pPr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8F833-D4AB-4926-4EC4-61AA60FB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81" y="0"/>
            <a:ext cx="32170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4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4E4C2-72AC-6BDE-49F7-B29E396D4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3AD81C-CF4C-82D5-FAB1-4D0222D59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Staples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E27E89-4C5C-8567-A80E-69511897CC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8" y="755653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</a:rPr>
              <a:t>01/23/2026 -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</a:rPr>
              <a:t>01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/29/2026</a:t>
            </a:r>
          </a:p>
          <a:p>
            <a:pPr>
              <a:lnSpc>
                <a:spcPct val="120000"/>
              </a:lnSpc>
            </a:pPr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DB34F-3DF8-FC5F-BA25-D97657FAE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18" y="0"/>
            <a:ext cx="35271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88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FD543-E5FD-DDDC-6643-46E6072F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725639-B485-629B-0A29-6EE71B7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Staples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BB7C12-F8F7-CACB-BCFF-B026C6CBE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8" y="755653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</a:rPr>
              <a:t>01/23/2026 -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</a:rPr>
              <a:t>01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/29/2026</a:t>
            </a:r>
          </a:p>
          <a:p>
            <a:pPr>
              <a:lnSpc>
                <a:spcPct val="120000"/>
              </a:lnSpc>
            </a:pPr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A5679-152E-BADA-1B60-23CC7D609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256" y="0"/>
            <a:ext cx="50434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6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3FB21-B24F-5EE9-70B8-592A5DCA2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57149D2-7326-66A9-7EF4-5B4F0ED1F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Staples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0C8E4B-0B18-5A7D-09DB-3874171D0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8" y="755653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</a:rPr>
              <a:t>01/23/2026 -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</a:rPr>
              <a:t>01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/29/2026</a:t>
            </a:r>
          </a:p>
          <a:p>
            <a:pPr>
              <a:lnSpc>
                <a:spcPct val="120000"/>
              </a:lnSpc>
            </a:pPr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11E5F-9BA9-0616-4F19-8B90DFB11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0"/>
            <a:ext cx="4914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30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C13F9-D2E2-FB36-6D4A-2308B9015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F7B1D9C-426E-A7E1-C825-A253E6A7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Staples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4D9929-DBD9-0314-E51C-88809D46B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8" y="755653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</a:rPr>
              <a:t>01/23/2026 -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</a:rPr>
              <a:t>01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/29/2026</a:t>
            </a:r>
          </a:p>
          <a:p>
            <a:pPr>
              <a:lnSpc>
                <a:spcPct val="120000"/>
              </a:lnSpc>
            </a:pPr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2826F-EF77-E236-187A-4E3689CAE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157" y="0"/>
            <a:ext cx="34536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>
                <a:latin typeface="Calibri" panose="020F0502020204030204" pitchFamily="34" charset="0"/>
              </a:rPr>
              <a:t>Best Buy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FFFFFF"/>
                </a:solidFill>
                <a:latin typeface="Calibri" panose="020F0502020204030204" pitchFamily="34" charset="0"/>
              </a:rPr>
              <a:pPr/>
              <a:t>2</a:t>
            </a:fld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0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13DD6-B769-EF05-199F-67768EBD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D4655BC-0963-2FB3-207D-358C66E7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Staples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91309B-8C97-4162-C7EF-19A5C59A9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8" y="755653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</a:rPr>
              <a:t>01/23/2026 -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</a:rPr>
              <a:t>01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/29/2026</a:t>
            </a:r>
          </a:p>
          <a:p>
            <a:pPr>
              <a:lnSpc>
                <a:spcPct val="120000"/>
              </a:lnSpc>
            </a:pPr>
            <a:endParaRPr lang="en-US" sz="1000" dirty="0"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42587-2A2E-2679-3A26-E0732E2F3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44" y="0"/>
            <a:ext cx="2892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Walmart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18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EC3B8-9216-D72E-0EC2-721792626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2EEAC5-31ED-E92C-F9C2-2A5C05B5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0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Walmart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5355A16-1939-4ABF-7CFB-ED9FDA65E8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8302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01/22/2026-01/28/2026</a:t>
            </a: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No CE</a:t>
            </a: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97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Costco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460F7E-BF8E-4752-A3EA-71DCEBC1B1D4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9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Costco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0669AE6-45FB-96B0-92D5-077D2BE76CCF}"/>
              </a:ext>
            </a:extLst>
          </p:cNvPr>
          <p:cNvSpPr txBox="1">
            <a:spLocks/>
          </p:cNvSpPr>
          <p:nvPr/>
        </p:nvSpPr>
        <p:spPr>
          <a:xfrm>
            <a:off x="339726" y="895350"/>
            <a:ext cx="4220522" cy="685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3383" rtl="0" eaLnBrk="1" latinLnBrk="0" hangingPunct="1">
              <a:lnSpc>
                <a:spcPct val="95000"/>
              </a:lnSpc>
              <a:spcBef>
                <a:spcPts val="800"/>
              </a:spcBef>
              <a:buFont typeface="Arial" pitchFamily="34" charset="0"/>
              <a:buNone/>
              <a:defRPr lang="en-US" sz="1400" kern="1200" dirty="0" smtClean="0">
                <a:solidFill>
                  <a:schemeClr val="accent2"/>
                </a:solidFill>
                <a:latin typeface="Acer Foco" panose="020B0604050202020203" pitchFamily="34" charset="0"/>
                <a:ea typeface="+mn-ea"/>
                <a:cs typeface="+mn-cs"/>
              </a:defRPr>
            </a:lvl1pPr>
            <a:lvl2pPr marL="0" indent="0" algn="l" defTabSz="913383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761" indent="0" algn="l" defTabSz="913383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5756" indent="-115756" algn="l" defTabSz="913383" rtl="0" eaLnBrk="1" latinLnBrk="0" hangingPunct="1">
              <a:lnSpc>
                <a:spcPct val="9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6753" indent="-117342" algn="l" defTabSz="913383" rtl="0" eaLnBrk="1" latinLnBrk="0" hangingPunct="1">
              <a:lnSpc>
                <a:spcPct val="95000"/>
              </a:lnSpc>
              <a:spcBef>
                <a:spcPts val="300"/>
              </a:spcBef>
              <a:buFont typeface="Acer Foco Light" pitchFamily="34" charset="0"/>
              <a:buChar char="-"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1785" indent="-228339" algn="l" defTabSz="9133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483" indent="-228339" algn="l" defTabSz="9133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171" indent="-228339" algn="l" defTabSz="9133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1854" indent="-228339" algn="l" defTabSz="9133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1/19/2025-02/01/2026</a:t>
            </a: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6CFB5-C927-F068-6B99-773709FD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047750"/>
            <a:ext cx="5414292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20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460F7E-BF8E-4752-A3EA-71DCEBC1B1D4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er Foco"/>
                <a:ea typeface="+mn-ea"/>
              </a:rPr>
              <a:pPr marL="0" marR="0" lvl="0" indent="0" algn="r" defTabSz="9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cer Foco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478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EAEC0-37AD-D72C-6E72-1BE582C4F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9C4691-29CC-D187-2438-23A53318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Others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1C5783-66CE-03F9-C05F-0FED752AB4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8" y="971551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76945-6E2D-5739-2ED2-4EC64882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935"/>
            <a:ext cx="9144000" cy="34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98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Others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65128" y="971551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04EBC-9C01-93CA-406A-6A57A32EF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0" y="793998"/>
            <a:ext cx="9144000" cy="35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89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475BA-DBAB-C422-5F02-E7C97F1C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094E225-E686-23B3-A901-E2EFF51A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02" y="209550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Others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7D74ABB-40F8-6F33-F9D9-357B696E06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302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01/23/2026-01/29/2026</a:t>
            </a: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E2750-6BA0-2011-E937-726497B8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71550"/>
            <a:ext cx="5888808" cy="37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97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B9D4-2165-9FDE-0BE0-204BF5744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69D0487-54CC-816C-862C-E0DECF63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02" y="209550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Others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4A0F4D7-79B9-4FA1-1813-31A5CC75BF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302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01/23/2026-01/29/2026</a:t>
            </a: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41C9E-6E99-5931-4134-DAE0ECED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0" y="0"/>
            <a:ext cx="81626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1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0ADC5-512B-B03E-AF74-03B2F11D0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ABCF8A8-CB46-DF4A-81E3-280F3FE81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Best Buy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16976B-B01E-B183-3B25-48F2709F6CC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01/23/2025~01/29/2026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7A75A-C080-D8ED-DE0E-7635561D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00150"/>
            <a:ext cx="5543580" cy="2056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B210D-9669-6975-44AF-C9E5BC4D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256430"/>
            <a:ext cx="5528553" cy="182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0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10C5-E6C1-DAB0-ED6E-9F3737B38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DD70CE-C457-0EED-0D90-062C4B39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02" y="209550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Others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FE12DE7-6A1F-DA30-C650-692BDCF427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302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01/23/2026-01/29/2026</a:t>
            </a:r>
          </a:p>
          <a:p>
            <a:pPr>
              <a:lnSpc>
                <a:spcPct val="120000"/>
              </a:lnSpc>
            </a:pP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16A49-A2D6-7C19-6D8D-F71B6F69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61" y="0"/>
            <a:ext cx="46602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DD6AA-95FE-CEF8-2BE7-54F7379DC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487D91-0D1C-0544-A944-E9A81EE7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Best Buy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B9D63C-ECA0-712A-EE7B-0268F7374D7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01/23/2025~01/29/2026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131F8-AD64-7CB4-99F5-1EE2633DE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51" y="0"/>
            <a:ext cx="42478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8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0228-89B9-5D4C-FAF7-607A477E1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3556D82-4E46-BE2A-32A2-CFB267CC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Best Buy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334B99-26C0-F72B-7195-ADA3BFBC28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01/23/2025~01/29/2026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30878-4135-649A-1478-D59682D0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329" y="0"/>
            <a:ext cx="4585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9942D-3886-7F0B-73FE-337B14C9F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E85029-86A3-F765-201B-20DA2706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Best Buy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20EA27-9F2E-8233-E269-7321D6C6BA1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01/23/2025~01/29/2026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2305C-6A7B-212A-D116-9F38A498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78" y="0"/>
            <a:ext cx="45712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DDA6F-0D91-7766-D783-51BF8383B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732CB02-EF61-200B-A8A7-85C055F7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Best Buy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8B6C24-88E2-A212-7BB9-5B5AF2BC15E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01/23/2025~01/29/2026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4E37C-3ABF-AC85-C142-8357DD6E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059" y="0"/>
            <a:ext cx="47098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4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8FDB6-BE51-4739-0261-55674B14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D99DC6-36FD-9CC7-191F-A53B9897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Best Buy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14D237-C135-0A39-99EB-C507F8BE168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01/23/2025~01/29/2026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48C45-3B7B-813C-F850-1EE329A9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44" y="0"/>
            <a:ext cx="4542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5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6D42E-D324-2F92-6301-F519561D7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3E94294-E7A7-5FD8-8321-B7DF70B7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09553"/>
            <a:ext cx="4213698" cy="546100"/>
          </a:xfrm>
        </p:spPr>
        <p:txBody>
          <a:bodyPr/>
          <a:lstStyle/>
          <a:p>
            <a:r>
              <a:rPr lang="en-US" sz="2400" b="1" i="1" dirty="0">
                <a:solidFill>
                  <a:srgbClr val="83B81A"/>
                </a:solidFill>
                <a:latin typeface="Calibri" panose="020F0502020204030204" pitchFamily="34" charset="0"/>
              </a:rPr>
              <a:t>Best Buy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DD42C0-FE7C-A8A7-F008-A434CB7774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971550"/>
            <a:ext cx="4220522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</a:rPr>
              <a:t>01/23/2025~01/29/2026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D509-1927-26DA-D285-68CAC758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71" y="0"/>
            <a:ext cx="48774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57488"/>
      </p:ext>
    </p:extLst>
  </p:cSld>
  <p:clrMapOvr>
    <a:masterClrMapping/>
  </p:clrMapOvr>
</p:sld>
</file>

<file path=ppt/theme/theme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6_acer_temp_ppt03_wide_foco">
  <a:themeElements>
    <a:clrScheme name="Default Design 1">
      <a:dk1>
        <a:srgbClr val="414042"/>
      </a:dk1>
      <a:lt1>
        <a:srgbClr val="FFFFFF"/>
      </a:lt1>
      <a:dk2>
        <a:srgbClr val="EAEA39"/>
      </a:dk2>
      <a:lt2>
        <a:srgbClr val="00AFA9"/>
      </a:lt2>
      <a:accent1>
        <a:srgbClr val="3F9C35"/>
      </a:accent1>
      <a:accent2>
        <a:srgbClr val="83B81A"/>
      </a:accent2>
      <a:accent3>
        <a:srgbClr val="FFFFFF"/>
      </a:accent3>
      <a:accent4>
        <a:srgbClr val="363537"/>
      </a:accent4>
      <a:accent5>
        <a:srgbClr val="AFCBAE"/>
      </a:accent5>
      <a:accent6>
        <a:srgbClr val="76A616"/>
      </a:accent6>
      <a:hlink>
        <a:srgbClr val="B8D774"/>
      </a:hlink>
      <a:folHlink>
        <a:srgbClr val="E9F0D8"/>
      </a:folHlink>
    </a:clrScheme>
    <a:fontScheme name="Acer Foco">
      <a:majorFont>
        <a:latin typeface="Acer Foco Semibold"/>
        <a:ea typeface=""/>
        <a:cs typeface=""/>
      </a:majorFont>
      <a:minorFont>
        <a:latin typeface="Acer Fo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>
    <a:extraClrScheme>
      <a:clrScheme name="Default Design 1">
        <a:dk1>
          <a:srgbClr val="414042"/>
        </a:dk1>
        <a:lt1>
          <a:srgbClr val="FFFFFF"/>
        </a:lt1>
        <a:dk2>
          <a:srgbClr val="EAEA39"/>
        </a:dk2>
        <a:lt2>
          <a:srgbClr val="00AFA9"/>
        </a:lt2>
        <a:accent1>
          <a:srgbClr val="3F9C35"/>
        </a:accent1>
        <a:accent2>
          <a:srgbClr val="83B81A"/>
        </a:accent2>
        <a:accent3>
          <a:srgbClr val="FFFFFF"/>
        </a:accent3>
        <a:accent4>
          <a:srgbClr val="363537"/>
        </a:accent4>
        <a:accent5>
          <a:srgbClr val="AFCBAE"/>
        </a:accent5>
        <a:accent6>
          <a:srgbClr val="76A616"/>
        </a:accent6>
        <a:hlink>
          <a:srgbClr val="B8D774"/>
        </a:hlink>
        <a:folHlink>
          <a:srgbClr val="E9F0D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4_Office Theme">
  <a:themeElements>
    <a:clrScheme name="ACER">
      <a:dk1>
        <a:srgbClr val="414042"/>
      </a:dk1>
      <a:lt1>
        <a:sysClr val="window" lastClr="FFFFFF"/>
      </a:lt1>
      <a:dk2>
        <a:srgbClr val="5E6A71"/>
      </a:dk2>
      <a:lt2>
        <a:srgbClr val="BBBDBF"/>
      </a:lt2>
      <a:accent1>
        <a:srgbClr val="3F9C35"/>
      </a:accent1>
      <a:accent2>
        <a:srgbClr val="83B81A"/>
      </a:accent2>
      <a:accent3>
        <a:srgbClr val="B8D774"/>
      </a:accent3>
      <a:accent4>
        <a:srgbClr val="DFF0D8"/>
      </a:accent4>
      <a:accent5>
        <a:srgbClr val="00AFA9"/>
      </a:accent5>
      <a:accent6>
        <a:srgbClr val="EAEA39"/>
      </a:accent6>
      <a:hlink>
        <a:srgbClr val="0000FF"/>
      </a:hlink>
      <a:folHlink>
        <a:srgbClr val="800080"/>
      </a:folHlink>
    </a:clrScheme>
    <a:fontScheme name="AcerPlaybook">
      <a:majorFont>
        <a:latin typeface="Acer Foco Semibold"/>
        <a:ea typeface=""/>
        <a:cs typeface=""/>
      </a:majorFont>
      <a:minorFont>
        <a:latin typeface="Acer Foc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0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acer_temp_PPT_foco_16*9">
  <a:themeElements>
    <a:clrScheme name="acer">
      <a:dk1>
        <a:srgbClr val="000000"/>
      </a:dk1>
      <a:lt1>
        <a:srgbClr val="FFFFFF"/>
      </a:lt1>
      <a:dk2>
        <a:srgbClr val="89898B"/>
      </a:dk2>
      <a:lt2>
        <a:srgbClr val="E0E0E0"/>
      </a:lt2>
      <a:accent1>
        <a:srgbClr val="80C342"/>
      </a:accent1>
      <a:accent2>
        <a:srgbClr val="FFFFFF"/>
      </a:accent2>
      <a:accent3>
        <a:srgbClr val="E0E0E0"/>
      </a:accent3>
      <a:accent4>
        <a:srgbClr val="89898B"/>
      </a:accent4>
      <a:accent5>
        <a:srgbClr val="000000"/>
      </a:accent5>
      <a:accent6>
        <a:srgbClr val="C8E632"/>
      </a:accent6>
      <a:hlink>
        <a:srgbClr val="006EFF"/>
      </a:hlink>
      <a:folHlink>
        <a:srgbClr val="DC0082"/>
      </a:folHlink>
    </a:clrScheme>
    <a:fontScheme name="Custom 4">
      <a:majorFont>
        <a:latin typeface="Acer Foco Black"/>
        <a:ea typeface=""/>
        <a:cs typeface=""/>
      </a:majorFont>
      <a:minorFont>
        <a:latin typeface="Acer Fo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ark Statement/Quote 1">
    <a:dk1>
      <a:srgbClr val="414042"/>
    </a:dk1>
    <a:lt1>
      <a:srgbClr val="FFFFFF"/>
    </a:lt1>
    <a:dk2>
      <a:srgbClr val="EAEA39"/>
    </a:dk2>
    <a:lt2>
      <a:srgbClr val="00AFA9"/>
    </a:lt2>
    <a:accent1>
      <a:srgbClr val="3F9C35"/>
    </a:accent1>
    <a:accent2>
      <a:srgbClr val="83B81A"/>
    </a:accent2>
    <a:accent3>
      <a:srgbClr val="FFFFFF"/>
    </a:accent3>
    <a:accent4>
      <a:srgbClr val="363537"/>
    </a:accent4>
    <a:accent5>
      <a:srgbClr val="AFCBAE"/>
    </a:accent5>
    <a:accent6>
      <a:srgbClr val="76A616"/>
    </a:accent6>
    <a:hlink>
      <a:srgbClr val="B8D774"/>
    </a:hlink>
    <a:folHlink>
      <a:srgbClr val="E9F0D8"/>
    </a:folHlink>
  </a:clrScheme>
</a:themeOverride>
</file>

<file path=ppt/theme/themeOverride2.xml><?xml version="1.0" encoding="utf-8"?>
<a:themeOverride xmlns:a="http://schemas.openxmlformats.org/drawingml/2006/main">
  <a:clrScheme name="Divider 1">
    <a:dk1>
      <a:srgbClr val="414042"/>
    </a:dk1>
    <a:lt1>
      <a:srgbClr val="FFFFFF"/>
    </a:lt1>
    <a:dk2>
      <a:srgbClr val="EAEA39"/>
    </a:dk2>
    <a:lt2>
      <a:srgbClr val="00AFA9"/>
    </a:lt2>
    <a:accent1>
      <a:srgbClr val="3F9C35"/>
    </a:accent1>
    <a:accent2>
      <a:srgbClr val="83B81A"/>
    </a:accent2>
    <a:accent3>
      <a:srgbClr val="FFFFFF"/>
    </a:accent3>
    <a:accent4>
      <a:srgbClr val="363537"/>
    </a:accent4>
    <a:accent5>
      <a:srgbClr val="AFCBAE"/>
    </a:accent5>
    <a:accent6>
      <a:srgbClr val="76A616"/>
    </a:accent6>
    <a:hlink>
      <a:srgbClr val="B8D774"/>
    </a:hlink>
    <a:folHlink>
      <a:srgbClr val="E9F0D8"/>
    </a:folHlink>
  </a:clrScheme>
</a:themeOverride>
</file>

<file path=ppt/theme/themeOverride3.xml><?xml version="1.0" encoding="utf-8"?>
<a:themeOverride xmlns:a="http://schemas.openxmlformats.org/drawingml/2006/main">
  <a:clrScheme name="Closing 1">
    <a:dk1>
      <a:srgbClr val="414042"/>
    </a:dk1>
    <a:lt1>
      <a:srgbClr val="FFFFFF"/>
    </a:lt1>
    <a:dk2>
      <a:srgbClr val="EAEA39"/>
    </a:dk2>
    <a:lt2>
      <a:srgbClr val="00AFA9"/>
    </a:lt2>
    <a:accent1>
      <a:srgbClr val="3F9C35"/>
    </a:accent1>
    <a:accent2>
      <a:srgbClr val="83B81A"/>
    </a:accent2>
    <a:accent3>
      <a:srgbClr val="FFFFFF"/>
    </a:accent3>
    <a:accent4>
      <a:srgbClr val="363537"/>
    </a:accent4>
    <a:accent5>
      <a:srgbClr val="AFCBAE"/>
    </a:accent5>
    <a:accent6>
      <a:srgbClr val="76A616"/>
    </a:accent6>
    <a:hlink>
      <a:srgbClr val="B8D774"/>
    </a:hlink>
    <a:folHlink>
      <a:srgbClr val="E9F0D8"/>
    </a:folHlink>
  </a:clrScheme>
</a:themeOverride>
</file>

<file path=ppt/theme/themeOverride4.xml><?xml version="1.0" encoding="utf-8"?>
<a:themeOverride xmlns:a="http://schemas.openxmlformats.org/drawingml/2006/main">
  <a:clrScheme name="ACER">
    <a:dk1>
      <a:srgbClr val="414042"/>
    </a:dk1>
    <a:lt1>
      <a:sysClr val="window" lastClr="FFFFFF"/>
    </a:lt1>
    <a:dk2>
      <a:srgbClr val="5E6A71"/>
    </a:dk2>
    <a:lt2>
      <a:srgbClr val="BBBDBF"/>
    </a:lt2>
    <a:accent1>
      <a:srgbClr val="3F9C35"/>
    </a:accent1>
    <a:accent2>
      <a:srgbClr val="83B81A"/>
    </a:accent2>
    <a:accent3>
      <a:srgbClr val="B8D774"/>
    </a:accent3>
    <a:accent4>
      <a:srgbClr val="DFF0D8"/>
    </a:accent4>
    <a:accent5>
      <a:srgbClr val="00AFA9"/>
    </a:accent5>
    <a:accent6>
      <a:srgbClr val="EAEA39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ACER">
    <a:dk1>
      <a:srgbClr val="414042"/>
    </a:dk1>
    <a:lt1>
      <a:sysClr val="window" lastClr="FFFFFF"/>
    </a:lt1>
    <a:dk2>
      <a:srgbClr val="5E6A71"/>
    </a:dk2>
    <a:lt2>
      <a:srgbClr val="BBBDBF"/>
    </a:lt2>
    <a:accent1>
      <a:srgbClr val="3F9C35"/>
    </a:accent1>
    <a:accent2>
      <a:srgbClr val="83B81A"/>
    </a:accent2>
    <a:accent3>
      <a:srgbClr val="B8D774"/>
    </a:accent3>
    <a:accent4>
      <a:srgbClr val="DFF0D8"/>
    </a:accent4>
    <a:accent5>
      <a:srgbClr val="00AFA9"/>
    </a:accent5>
    <a:accent6>
      <a:srgbClr val="EAEA39"/>
    </a:accent6>
    <a:hlink>
      <a:srgbClr val="0000FF"/>
    </a:hlink>
    <a:folHlink>
      <a:srgbClr val="800080"/>
    </a:folHlink>
  </a:clrScheme>
</a:themeOverride>
</file>

<file path=docMetadata/LabelInfo.xml><?xml version="1.0" encoding="utf-8"?>
<clbl:labelList xmlns:clbl="http://schemas.microsoft.com/office/2020/mipLabelMetadata">
  <clbl:label id="{7bf95229-8871-4865-86fe-21d4a426da58}" enabled="1" method="Standard" siteId="{305675df-dc39-4b66-8034-b8e7a8cb798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198442</TotalTime>
  <Words>365</Words>
  <Application>Microsoft Office PowerPoint</Application>
  <PresentationFormat>On-screen Show (16:9)</PresentationFormat>
  <Paragraphs>102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ＭＳ Ｐゴシック</vt:lpstr>
      <vt:lpstr>Acer Foco</vt:lpstr>
      <vt:lpstr>Acer Foco Black</vt:lpstr>
      <vt:lpstr>Acer Foco Light</vt:lpstr>
      <vt:lpstr>Acer Foco Semibold</vt:lpstr>
      <vt:lpstr>Arial</vt:lpstr>
      <vt:lpstr>Calibri</vt:lpstr>
      <vt:lpstr>Lucida Grande</vt:lpstr>
      <vt:lpstr>10_Office Theme</vt:lpstr>
      <vt:lpstr>16_acer_temp_ppt03_wide_foco</vt:lpstr>
      <vt:lpstr>14_Office Theme</vt:lpstr>
      <vt:lpstr>acer_temp_PPT_foco_16*9</vt:lpstr>
      <vt:lpstr>Ad Scans – 01252026</vt:lpstr>
      <vt:lpstr>Best Buy</vt:lpstr>
      <vt:lpstr>Best Buy</vt:lpstr>
      <vt:lpstr>Best Buy</vt:lpstr>
      <vt:lpstr>Best Buy</vt:lpstr>
      <vt:lpstr>Best Buy</vt:lpstr>
      <vt:lpstr>Best Buy</vt:lpstr>
      <vt:lpstr>Best Buy</vt:lpstr>
      <vt:lpstr>Best Buy</vt:lpstr>
      <vt:lpstr>Best Buy</vt:lpstr>
      <vt:lpstr>Staples</vt:lpstr>
      <vt:lpstr>Staples</vt:lpstr>
      <vt:lpstr>Staples</vt:lpstr>
      <vt:lpstr>Staples</vt:lpstr>
      <vt:lpstr>Staples</vt:lpstr>
      <vt:lpstr>Staples</vt:lpstr>
      <vt:lpstr>Staples</vt:lpstr>
      <vt:lpstr>Staples</vt:lpstr>
      <vt:lpstr>Staples</vt:lpstr>
      <vt:lpstr>Staples</vt:lpstr>
      <vt:lpstr>Walmart</vt:lpstr>
      <vt:lpstr>Walmart</vt:lpstr>
      <vt:lpstr>Costco</vt:lpstr>
      <vt:lpstr>Costco</vt:lpstr>
      <vt:lpstr>Others</vt:lpstr>
      <vt:lpstr>Others</vt:lpstr>
      <vt:lpstr>Others</vt:lpstr>
      <vt:lpstr>Others</vt:lpstr>
      <vt:lpstr>Others</vt:lpstr>
      <vt:lpstr>Others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Megatron</dc:title>
  <dc:creator>BLACK</dc:creator>
  <cp:lastModifiedBy>Wu, Norman</cp:lastModifiedBy>
  <cp:revision>3570</cp:revision>
  <dcterms:created xsi:type="dcterms:W3CDTF">2015-12-06T01:09:31Z</dcterms:created>
  <dcterms:modified xsi:type="dcterms:W3CDTF">2026-01-24T02:46:21Z</dcterms:modified>
</cp:coreProperties>
</file>